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1006" r:id="rId3"/>
    <p:sldId id="1008" r:id="rId5"/>
    <p:sldId id="1009" r:id="rId6"/>
    <p:sldId id="1010" r:id="rId7"/>
    <p:sldId id="1017" r:id="rId8"/>
    <p:sldId id="1014" r:id="rId9"/>
    <p:sldId id="1018" r:id="rId10"/>
    <p:sldId id="1019" r:id="rId11"/>
    <p:sldId id="1015" r:id="rId12"/>
    <p:sldId id="1020" r:id="rId13"/>
    <p:sldId id="1021" r:id="rId14"/>
    <p:sldId id="1016" r:id="rId15"/>
    <p:sldId id="1022" r:id="rId16"/>
    <p:sldId id="1023" r:id="rId17"/>
    <p:sldId id="1007" r:id="rId18"/>
    <p:sldId id="260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20"/>
    <a:srgbClr val="FFFFFF"/>
    <a:srgbClr val="7B2971"/>
    <a:srgbClr val="C97857"/>
    <a:srgbClr val="EEC679"/>
    <a:srgbClr val="3A8CDA"/>
    <a:srgbClr val="043385"/>
    <a:srgbClr val="F8F1D5"/>
    <a:srgbClr val="806697"/>
    <a:srgbClr val="ACC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方正四岁半简体" panose="02010600010101010101" charset="-122"/>
        <a:ea typeface="方正四岁半简体" panose="02010600010101010101" charset="-122"/>
        <a:cs typeface="方正四岁半简体" panose="0201060001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四岁半简体" panose="02010600010101010101" charset="-122"/>
        <a:ea typeface="方正四岁半简体" panose="02010600010101010101" charset="-122"/>
        <a:cs typeface="方正四岁半简体" panose="0201060001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四岁半简体" panose="02010600010101010101" charset="-122"/>
        <a:ea typeface="方正四岁半简体" panose="02010600010101010101" charset="-122"/>
        <a:cs typeface="方正四岁半简体" panose="0201060001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四岁半简体" panose="02010600010101010101" charset="-122"/>
        <a:ea typeface="方正四岁半简体" panose="02010600010101010101" charset="-122"/>
        <a:cs typeface="方正四岁半简体" panose="0201060001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四岁半简体" panose="02010600010101010101" charset="-122"/>
        <a:ea typeface="方正四岁半简体" panose="02010600010101010101" charset="-122"/>
        <a:cs typeface="方正四岁半简体" panose="0201060001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方正四岁半简体" panose="02010600010101010101" charset="-122"/>
          <a:ea typeface="方正四岁半简体" panose="02010600010101010101" charset="-122"/>
          <a:cs typeface="方正四岁半简体" panose="0201060001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Docer搜索：半想象现实   http://chn.docer.com/works/?userid=199927538" descr="/Users/airbookpro/Downloads/1.png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5340" y="2486025"/>
            <a:ext cx="2170430" cy="576580"/>
          </a:xfrm>
          <a:prstGeom prst="rect">
            <a:avLst/>
          </a:prstGeom>
        </p:spPr>
      </p:pic>
      <p:sp>
        <p:nvSpPr>
          <p:cNvPr id="4" name="Docer搜索：半想象现实   http://chn.docer.com/works/?userid=199927538"/>
          <p:cNvSpPr/>
          <p:nvPr/>
        </p:nvSpPr>
        <p:spPr>
          <a:xfrm>
            <a:off x="711200" y="3172460"/>
            <a:ext cx="8619490" cy="1106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毕业论文答辩模板</a:t>
            </a:r>
            <a:endParaRPr lang="zh-CN" altLang="en-US" sz="6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6" name="Docer搜索：半想象现实   http://chn.docer.com/works/?userid=199927538"/>
          <p:cNvSpPr/>
          <p:nvPr/>
        </p:nvSpPr>
        <p:spPr>
          <a:xfrm>
            <a:off x="815340" y="4036060"/>
            <a:ext cx="7114540" cy="78359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——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The grown-ups' response, this time, was to advise me to lay aside my drawings of boa constrictors, 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whether from the inside or the outside, and devote myself instead to geography, history, arithmetic and grammar. That is why, at the age 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7" name="Docer搜索：半想象现实   http://chn.docer.com/works/?userid=199927538"/>
          <p:cNvSpPr/>
          <p:nvPr/>
        </p:nvSpPr>
        <p:spPr>
          <a:xfrm>
            <a:off x="815340" y="5024120"/>
            <a:ext cx="1786255" cy="2654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答辩人：</a:t>
            </a:r>
            <a:r>
              <a:rPr lang="zh-CN" altLang="en-US" sz="1000" dirty="0" err="1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半想象现实</a:t>
            </a:r>
            <a:endParaRPr lang="zh-CN" altLang="en-US" sz="1000" dirty="0" err="1">
              <a:solidFill>
                <a:srgbClr val="7B297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8" name="Docer搜索：半想象现实   http://chn.docer.com/works/?userid=199927538"/>
          <p:cNvSpPr/>
          <p:nvPr/>
        </p:nvSpPr>
        <p:spPr>
          <a:xfrm>
            <a:off x="3125470" y="5024120"/>
            <a:ext cx="1786255" cy="2654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指导老师：水木清华</a:t>
            </a:r>
            <a:endParaRPr lang="zh-CN" altLang="en-US" sz="1000" dirty="0">
              <a:solidFill>
                <a:srgbClr val="7B297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3" name="Docer搜索：半想象现实   http://chn.docer.com/works/?userid=199927538"/>
          <p:cNvSpPr/>
          <p:nvPr/>
        </p:nvSpPr>
        <p:spPr>
          <a:xfrm rot="8100000">
            <a:off x="2152724" y="2570482"/>
            <a:ext cx="648873" cy="648873"/>
          </a:xfrm>
          <a:prstGeom prst="teardrop">
            <a:avLst>
              <a:gd name="adj" fmla="val 131619"/>
            </a:avLst>
          </a:prstGeom>
          <a:solidFill>
            <a:srgbClr val="7B297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 dirty="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Docer搜索：半想象现实   http://chn.docer.com/works/?userid=199927538"/>
          <p:cNvSpPr>
            <a:spLocks noEditPoints="1"/>
          </p:cNvSpPr>
          <p:nvPr/>
        </p:nvSpPr>
        <p:spPr bwMode="auto">
          <a:xfrm>
            <a:off x="2322579" y="2762007"/>
            <a:ext cx="310124" cy="265823"/>
          </a:xfrm>
          <a:custGeom>
            <a:avLst/>
            <a:gdLst/>
            <a:ahLst/>
            <a:cxnLst>
              <a:cxn ang="0">
                <a:pos x="15" y="2"/>
              </a:cxn>
              <a:cxn ang="0">
                <a:pos x="0" y="4"/>
              </a:cxn>
              <a:cxn ang="0">
                <a:pos x="0" y="62"/>
              </a:cxn>
              <a:cxn ang="0">
                <a:pos x="9" y="71"/>
              </a:cxn>
              <a:cxn ang="0">
                <a:pos x="53" y="45"/>
              </a:cxn>
              <a:cxn ang="0">
                <a:pos x="58" y="31"/>
              </a:cxn>
              <a:cxn ang="0">
                <a:pos x="307" y="11"/>
              </a:cxn>
              <a:cxn ang="0">
                <a:pos x="95" y="11"/>
              </a:cxn>
              <a:cxn ang="0">
                <a:pos x="85" y="27"/>
              </a:cxn>
              <a:cxn ang="0">
                <a:pos x="85" y="51"/>
              </a:cxn>
              <a:cxn ang="0">
                <a:pos x="102" y="62"/>
              </a:cxn>
              <a:cxn ang="0">
                <a:pos x="314" y="60"/>
              </a:cxn>
              <a:cxn ang="0">
                <a:pos x="323" y="43"/>
              </a:cxn>
              <a:cxn ang="0">
                <a:pos x="323" y="20"/>
              </a:cxn>
              <a:cxn ang="0">
                <a:pos x="307" y="11"/>
              </a:cxn>
              <a:cxn ang="0">
                <a:pos x="53" y="147"/>
              </a:cxn>
              <a:cxn ang="0">
                <a:pos x="60" y="138"/>
              </a:cxn>
              <a:cxn ang="0">
                <a:pos x="15" y="112"/>
              </a:cxn>
              <a:cxn ang="0">
                <a:pos x="4" y="111"/>
              </a:cxn>
              <a:cxn ang="0">
                <a:pos x="0" y="163"/>
              </a:cxn>
              <a:cxn ang="0">
                <a:pos x="4" y="172"/>
              </a:cxn>
              <a:cxn ang="0">
                <a:pos x="15" y="172"/>
              </a:cxn>
              <a:cxn ang="0">
                <a:pos x="102" y="112"/>
              </a:cxn>
              <a:cxn ang="0">
                <a:pos x="85" y="123"/>
              </a:cxn>
              <a:cxn ang="0">
                <a:pos x="85" y="147"/>
              </a:cxn>
              <a:cxn ang="0">
                <a:pos x="95" y="163"/>
              </a:cxn>
              <a:cxn ang="0">
                <a:pos x="307" y="163"/>
              </a:cxn>
              <a:cxn ang="0">
                <a:pos x="323" y="154"/>
              </a:cxn>
              <a:cxn ang="0">
                <a:pos x="323" y="129"/>
              </a:cxn>
              <a:cxn ang="0">
                <a:pos x="314" y="114"/>
              </a:cxn>
              <a:cxn ang="0">
                <a:pos x="53" y="232"/>
              </a:cxn>
              <a:cxn ang="0">
                <a:pos x="9" y="205"/>
              </a:cxn>
              <a:cxn ang="0">
                <a:pos x="0" y="214"/>
              </a:cxn>
              <a:cxn ang="0">
                <a:pos x="0" y="272"/>
              </a:cxn>
              <a:cxn ang="0">
                <a:pos x="15" y="274"/>
              </a:cxn>
              <a:cxn ang="0">
                <a:pos x="58" y="245"/>
              </a:cxn>
              <a:cxn ang="0">
                <a:pos x="53" y="232"/>
              </a:cxn>
              <a:cxn ang="0">
                <a:pos x="102" y="214"/>
              </a:cxn>
              <a:cxn ang="0">
                <a:pos x="91" y="219"/>
              </a:cxn>
              <a:cxn ang="0">
                <a:pos x="85" y="248"/>
              </a:cxn>
              <a:cxn ang="0">
                <a:pos x="91" y="261"/>
              </a:cxn>
              <a:cxn ang="0">
                <a:pos x="307" y="266"/>
              </a:cxn>
              <a:cxn ang="0">
                <a:pos x="319" y="261"/>
              </a:cxn>
              <a:cxn ang="0">
                <a:pos x="323" y="232"/>
              </a:cxn>
              <a:cxn ang="0">
                <a:pos x="319" y="219"/>
              </a:cxn>
              <a:cxn ang="0">
                <a:pos x="307" y="214"/>
              </a:cxn>
            </a:cxnLst>
            <a:rect l="0" t="0" r="r" b="b"/>
            <a:pathLst>
              <a:path w="323" h="275">
                <a:moveTo>
                  <a:pt x="53" y="27"/>
                </a:moveTo>
                <a:lnTo>
                  <a:pt x="15" y="2"/>
                </a:lnTo>
                <a:lnTo>
                  <a:pt x="15" y="2"/>
                </a:lnTo>
                <a:lnTo>
                  <a:pt x="9" y="0"/>
                </a:lnTo>
                <a:lnTo>
                  <a:pt x="4" y="0"/>
                </a:lnTo>
                <a:lnTo>
                  <a:pt x="0" y="4"/>
                </a:lnTo>
                <a:lnTo>
                  <a:pt x="0" y="11"/>
                </a:lnTo>
                <a:lnTo>
                  <a:pt x="0" y="62"/>
                </a:lnTo>
                <a:lnTo>
                  <a:pt x="0" y="62"/>
                </a:lnTo>
                <a:lnTo>
                  <a:pt x="0" y="67"/>
                </a:lnTo>
                <a:lnTo>
                  <a:pt x="4" y="71"/>
                </a:lnTo>
                <a:lnTo>
                  <a:pt x="9" y="71"/>
                </a:lnTo>
                <a:lnTo>
                  <a:pt x="15" y="69"/>
                </a:lnTo>
                <a:lnTo>
                  <a:pt x="53" y="45"/>
                </a:lnTo>
                <a:lnTo>
                  <a:pt x="53" y="45"/>
                </a:lnTo>
                <a:lnTo>
                  <a:pt x="58" y="40"/>
                </a:lnTo>
                <a:lnTo>
                  <a:pt x="60" y="36"/>
                </a:lnTo>
                <a:lnTo>
                  <a:pt x="58" y="31"/>
                </a:lnTo>
                <a:lnTo>
                  <a:pt x="53" y="27"/>
                </a:lnTo>
                <a:lnTo>
                  <a:pt x="53" y="27"/>
                </a:lnTo>
                <a:close/>
                <a:moveTo>
                  <a:pt x="307" y="11"/>
                </a:moveTo>
                <a:lnTo>
                  <a:pt x="102" y="11"/>
                </a:lnTo>
                <a:lnTo>
                  <a:pt x="102" y="11"/>
                </a:lnTo>
                <a:lnTo>
                  <a:pt x="95" y="11"/>
                </a:lnTo>
                <a:lnTo>
                  <a:pt x="91" y="14"/>
                </a:lnTo>
                <a:lnTo>
                  <a:pt x="85" y="20"/>
                </a:lnTo>
                <a:lnTo>
                  <a:pt x="85" y="27"/>
                </a:lnTo>
                <a:lnTo>
                  <a:pt x="85" y="43"/>
                </a:lnTo>
                <a:lnTo>
                  <a:pt x="85" y="43"/>
                </a:lnTo>
                <a:lnTo>
                  <a:pt x="85" y="51"/>
                </a:lnTo>
                <a:lnTo>
                  <a:pt x="91" y="56"/>
                </a:lnTo>
                <a:lnTo>
                  <a:pt x="95" y="60"/>
                </a:lnTo>
                <a:lnTo>
                  <a:pt x="102" y="62"/>
                </a:lnTo>
                <a:lnTo>
                  <a:pt x="307" y="62"/>
                </a:lnTo>
                <a:lnTo>
                  <a:pt x="307" y="62"/>
                </a:lnTo>
                <a:lnTo>
                  <a:pt x="314" y="60"/>
                </a:lnTo>
                <a:lnTo>
                  <a:pt x="319" y="56"/>
                </a:lnTo>
                <a:lnTo>
                  <a:pt x="323" y="51"/>
                </a:lnTo>
                <a:lnTo>
                  <a:pt x="323" y="43"/>
                </a:lnTo>
                <a:lnTo>
                  <a:pt x="323" y="27"/>
                </a:lnTo>
                <a:lnTo>
                  <a:pt x="323" y="27"/>
                </a:lnTo>
                <a:lnTo>
                  <a:pt x="323" y="20"/>
                </a:lnTo>
                <a:lnTo>
                  <a:pt x="319" y="14"/>
                </a:lnTo>
                <a:lnTo>
                  <a:pt x="314" y="11"/>
                </a:lnTo>
                <a:lnTo>
                  <a:pt x="307" y="11"/>
                </a:lnTo>
                <a:lnTo>
                  <a:pt x="307" y="11"/>
                </a:lnTo>
                <a:close/>
                <a:moveTo>
                  <a:pt x="15" y="172"/>
                </a:moveTo>
                <a:lnTo>
                  <a:pt x="53" y="147"/>
                </a:lnTo>
                <a:lnTo>
                  <a:pt x="53" y="147"/>
                </a:lnTo>
                <a:lnTo>
                  <a:pt x="58" y="143"/>
                </a:lnTo>
                <a:lnTo>
                  <a:pt x="60" y="138"/>
                </a:lnTo>
                <a:lnTo>
                  <a:pt x="58" y="134"/>
                </a:lnTo>
                <a:lnTo>
                  <a:pt x="53" y="130"/>
                </a:lnTo>
                <a:lnTo>
                  <a:pt x="15" y="112"/>
                </a:lnTo>
                <a:lnTo>
                  <a:pt x="15" y="112"/>
                </a:lnTo>
                <a:lnTo>
                  <a:pt x="9" y="111"/>
                </a:lnTo>
                <a:lnTo>
                  <a:pt x="4" y="111"/>
                </a:lnTo>
                <a:lnTo>
                  <a:pt x="0" y="114"/>
                </a:lnTo>
                <a:lnTo>
                  <a:pt x="0" y="121"/>
                </a:lnTo>
                <a:lnTo>
                  <a:pt x="0" y="163"/>
                </a:lnTo>
                <a:lnTo>
                  <a:pt x="0" y="163"/>
                </a:lnTo>
                <a:lnTo>
                  <a:pt x="0" y="170"/>
                </a:lnTo>
                <a:lnTo>
                  <a:pt x="4" y="172"/>
                </a:lnTo>
                <a:lnTo>
                  <a:pt x="9" y="174"/>
                </a:lnTo>
                <a:lnTo>
                  <a:pt x="15" y="172"/>
                </a:lnTo>
                <a:lnTo>
                  <a:pt x="15" y="172"/>
                </a:lnTo>
                <a:close/>
                <a:moveTo>
                  <a:pt x="307" y="112"/>
                </a:moveTo>
                <a:lnTo>
                  <a:pt x="102" y="112"/>
                </a:lnTo>
                <a:lnTo>
                  <a:pt x="102" y="112"/>
                </a:lnTo>
                <a:lnTo>
                  <a:pt x="95" y="114"/>
                </a:lnTo>
                <a:lnTo>
                  <a:pt x="91" y="118"/>
                </a:lnTo>
                <a:lnTo>
                  <a:pt x="85" y="123"/>
                </a:lnTo>
                <a:lnTo>
                  <a:pt x="85" y="129"/>
                </a:lnTo>
                <a:lnTo>
                  <a:pt x="85" y="147"/>
                </a:lnTo>
                <a:lnTo>
                  <a:pt x="85" y="147"/>
                </a:lnTo>
                <a:lnTo>
                  <a:pt x="85" y="154"/>
                </a:lnTo>
                <a:lnTo>
                  <a:pt x="91" y="159"/>
                </a:lnTo>
                <a:lnTo>
                  <a:pt x="95" y="163"/>
                </a:lnTo>
                <a:lnTo>
                  <a:pt x="102" y="163"/>
                </a:lnTo>
                <a:lnTo>
                  <a:pt x="307" y="163"/>
                </a:lnTo>
                <a:lnTo>
                  <a:pt x="307" y="163"/>
                </a:lnTo>
                <a:lnTo>
                  <a:pt x="314" y="163"/>
                </a:lnTo>
                <a:lnTo>
                  <a:pt x="319" y="159"/>
                </a:lnTo>
                <a:lnTo>
                  <a:pt x="323" y="154"/>
                </a:lnTo>
                <a:lnTo>
                  <a:pt x="323" y="147"/>
                </a:lnTo>
                <a:lnTo>
                  <a:pt x="323" y="129"/>
                </a:lnTo>
                <a:lnTo>
                  <a:pt x="323" y="129"/>
                </a:lnTo>
                <a:lnTo>
                  <a:pt x="323" y="123"/>
                </a:lnTo>
                <a:lnTo>
                  <a:pt x="319" y="118"/>
                </a:lnTo>
                <a:lnTo>
                  <a:pt x="314" y="114"/>
                </a:lnTo>
                <a:lnTo>
                  <a:pt x="307" y="112"/>
                </a:lnTo>
                <a:lnTo>
                  <a:pt x="307" y="112"/>
                </a:lnTo>
                <a:close/>
                <a:moveTo>
                  <a:pt x="53" y="232"/>
                </a:moveTo>
                <a:lnTo>
                  <a:pt x="15" y="207"/>
                </a:lnTo>
                <a:lnTo>
                  <a:pt x="15" y="207"/>
                </a:lnTo>
                <a:lnTo>
                  <a:pt x="9" y="205"/>
                </a:lnTo>
                <a:lnTo>
                  <a:pt x="4" y="205"/>
                </a:lnTo>
                <a:lnTo>
                  <a:pt x="0" y="208"/>
                </a:lnTo>
                <a:lnTo>
                  <a:pt x="0" y="214"/>
                </a:lnTo>
                <a:lnTo>
                  <a:pt x="0" y="266"/>
                </a:lnTo>
                <a:lnTo>
                  <a:pt x="0" y="266"/>
                </a:lnTo>
                <a:lnTo>
                  <a:pt x="0" y="272"/>
                </a:lnTo>
                <a:lnTo>
                  <a:pt x="4" y="275"/>
                </a:lnTo>
                <a:lnTo>
                  <a:pt x="9" y="275"/>
                </a:lnTo>
                <a:lnTo>
                  <a:pt x="15" y="274"/>
                </a:lnTo>
                <a:lnTo>
                  <a:pt x="53" y="250"/>
                </a:lnTo>
                <a:lnTo>
                  <a:pt x="53" y="250"/>
                </a:lnTo>
                <a:lnTo>
                  <a:pt x="58" y="245"/>
                </a:lnTo>
                <a:lnTo>
                  <a:pt x="60" y="241"/>
                </a:lnTo>
                <a:lnTo>
                  <a:pt x="58" y="236"/>
                </a:lnTo>
                <a:lnTo>
                  <a:pt x="53" y="232"/>
                </a:lnTo>
                <a:lnTo>
                  <a:pt x="53" y="232"/>
                </a:lnTo>
                <a:close/>
                <a:moveTo>
                  <a:pt x="307" y="214"/>
                </a:moveTo>
                <a:lnTo>
                  <a:pt x="102" y="214"/>
                </a:lnTo>
                <a:lnTo>
                  <a:pt x="102" y="214"/>
                </a:lnTo>
                <a:lnTo>
                  <a:pt x="95" y="216"/>
                </a:lnTo>
                <a:lnTo>
                  <a:pt x="91" y="219"/>
                </a:lnTo>
                <a:lnTo>
                  <a:pt x="85" y="225"/>
                </a:lnTo>
                <a:lnTo>
                  <a:pt x="85" y="232"/>
                </a:lnTo>
                <a:lnTo>
                  <a:pt x="85" y="248"/>
                </a:lnTo>
                <a:lnTo>
                  <a:pt x="85" y="248"/>
                </a:lnTo>
                <a:lnTo>
                  <a:pt x="85" y="256"/>
                </a:lnTo>
                <a:lnTo>
                  <a:pt x="91" y="261"/>
                </a:lnTo>
                <a:lnTo>
                  <a:pt x="95" y="265"/>
                </a:lnTo>
                <a:lnTo>
                  <a:pt x="102" y="266"/>
                </a:lnTo>
                <a:lnTo>
                  <a:pt x="307" y="266"/>
                </a:lnTo>
                <a:lnTo>
                  <a:pt x="307" y="266"/>
                </a:lnTo>
                <a:lnTo>
                  <a:pt x="314" y="265"/>
                </a:lnTo>
                <a:lnTo>
                  <a:pt x="319" y="261"/>
                </a:lnTo>
                <a:lnTo>
                  <a:pt x="323" y="256"/>
                </a:lnTo>
                <a:lnTo>
                  <a:pt x="323" y="248"/>
                </a:lnTo>
                <a:lnTo>
                  <a:pt x="323" y="232"/>
                </a:lnTo>
                <a:lnTo>
                  <a:pt x="323" y="232"/>
                </a:lnTo>
                <a:lnTo>
                  <a:pt x="323" y="225"/>
                </a:lnTo>
                <a:lnTo>
                  <a:pt x="319" y="219"/>
                </a:lnTo>
                <a:lnTo>
                  <a:pt x="314" y="216"/>
                </a:lnTo>
                <a:lnTo>
                  <a:pt x="307" y="214"/>
                </a:lnTo>
                <a:lnTo>
                  <a:pt x="307" y="2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 sz="320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Docer搜索：半想象现实   http://chn.docer.com/works/?userid=199927538"/>
          <p:cNvSpPr/>
          <p:nvPr/>
        </p:nvSpPr>
        <p:spPr>
          <a:xfrm rot="8100000">
            <a:off x="6918030" y="2570482"/>
            <a:ext cx="648874" cy="648873"/>
          </a:xfrm>
          <a:prstGeom prst="teardrop">
            <a:avLst>
              <a:gd name="adj" fmla="val 131619"/>
            </a:avLst>
          </a:prstGeom>
          <a:solidFill>
            <a:srgbClr val="7B297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 dirty="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Docer搜索：半想象现实   http://chn.docer.com/works/?userid=199927538"/>
          <p:cNvSpPr/>
          <p:nvPr/>
        </p:nvSpPr>
        <p:spPr bwMode="auto">
          <a:xfrm>
            <a:off x="7060582" y="2740818"/>
            <a:ext cx="273530" cy="308201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 sz="320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 rot="8100000">
            <a:off x="4535377" y="2570483"/>
            <a:ext cx="648873" cy="648873"/>
          </a:xfrm>
          <a:prstGeom prst="teardrop">
            <a:avLst>
              <a:gd name="adj" fmla="val 131619"/>
            </a:avLst>
          </a:prstGeom>
          <a:solidFill>
            <a:srgbClr val="7B297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 dirty="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Docer搜索：半想象现实   http://chn.docer.com/works/?userid=199927538"/>
          <p:cNvSpPr/>
          <p:nvPr/>
        </p:nvSpPr>
        <p:spPr bwMode="auto">
          <a:xfrm>
            <a:off x="4723598" y="2765860"/>
            <a:ext cx="290867" cy="258119"/>
          </a:xfrm>
          <a:custGeom>
            <a:avLst/>
            <a:gdLst/>
            <a:ahLst/>
            <a:cxnLst>
              <a:cxn ang="0">
                <a:pos x="300" y="79"/>
              </a:cxn>
              <a:cxn ang="0">
                <a:pos x="220" y="1"/>
              </a:cxn>
              <a:cxn ang="0">
                <a:pos x="220" y="1"/>
              </a:cxn>
              <a:cxn ang="0">
                <a:pos x="218" y="0"/>
              </a:cxn>
              <a:cxn ang="0">
                <a:pos x="218" y="0"/>
              </a:cxn>
              <a:cxn ang="0">
                <a:pos x="216" y="3"/>
              </a:cxn>
              <a:cxn ang="0">
                <a:pos x="216" y="47"/>
              </a:cxn>
              <a:cxn ang="0">
                <a:pos x="216" y="47"/>
              </a:cxn>
              <a:cxn ang="0">
                <a:pos x="200" y="49"/>
              </a:cxn>
              <a:cxn ang="0">
                <a:pos x="185" y="50"/>
              </a:cxn>
              <a:cxn ang="0">
                <a:pos x="155" y="56"/>
              </a:cxn>
              <a:cxn ang="0">
                <a:pos x="127" y="67"/>
              </a:cxn>
              <a:cxn ang="0">
                <a:pos x="102" y="81"/>
              </a:cxn>
              <a:cxn ang="0">
                <a:pos x="102" y="81"/>
              </a:cxn>
              <a:cxn ang="0">
                <a:pos x="87" y="90"/>
              </a:cxn>
              <a:cxn ang="0">
                <a:pos x="75" y="101"/>
              </a:cxn>
              <a:cxn ang="0">
                <a:pos x="62" y="114"/>
              </a:cxn>
              <a:cxn ang="0">
                <a:pos x="49" y="127"/>
              </a:cxn>
              <a:cxn ang="0">
                <a:pos x="49" y="127"/>
              </a:cxn>
              <a:cxn ang="0">
                <a:pos x="39" y="141"/>
              </a:cxn>
              <a:cxn ang="0">
                <a:pos x="29" y="157"/>
              </a:cxn>
              <a:cxn ang="0">
                <a:pos x="20" y="172"/>
              </a:cxn>
              <a:cxn ang="0">
                <a:pos x="15" y="190"/>
              </a:cxn>
              <a:cxn ang="0">
                <a:pos x="10" y="206"/>
              </a:cxn>
              <a:cxn ang="0">
                <a:pos x="4" y="224"/>
              </a:cxn>
              <a:cxn ang="0">
                <a:pos x="2" y="244"/>
              </a:cxn>
              <a:cxn ang="0">
                <a:pos x="0" y="263"/>
              </a:cxn>
              <a:cxn ang="0">
                <a:pos x="0" y="263"/>
              </a:cxn>
              <a:cxn ang="0">
                <a:pos x="2" y="266"/>
              </a:cxn>
              <a:cxn ang="0">
                <a:pos x="4" y="266"/>
              </a:cxn>
              <a:cxn ang="0">
                <a:pos x="64" y="266"/>
              </a:cxn>
              <a:cxn ang="0">
                <a:pos x="64" y="266"/>
              </a:cxn>
              <a:cxn ang="0">
                <a:pos x="66" y="266"/>
              </a:cxn>
              <a:cxn ang="0">
                <a:pos x="66" y="266"/>
              </a:cxn>
              <a:cxn ang="0">
                <a:pos x="66" y="263"/>
              </a:cxn>
              <a:cxn ang="0">
                <a:pos x="66" y="263"/>
              </a:cxn>
              <a:cxn ang="0">
                <a:pos x="68" y="250"/>
              </a:cxn>
              <a:cxn ang="0">
                <a:pos x="69" y="237"/>
              </a:cxn>
              <a:cxn ang="0">
                <a:pos x="71" y="223"/>
              </a:cxn>
              <a:cxn ang="0">
                <a:pos x="77" y="212"/>
              </a:cxn>
              <a:cxn ang="0">
                <a:pos x="80" y="199"/>
              </a:cxn>
              <a:cxn ang="0">
                <a:pos x="87" y="188"/>
              </a:cxn>
              <a:cxn ang="0">
                <a:pos x="102" y="166"/>
              </a:cxn>
              <a:cxn ang="0">
                <a:pos x="102" y="166"/>
              </a:cxn>
              <a:cxn ang="0">
                <a:pos x="113" y="154"/>
              </a:cxn>
              <a:cxn ang="0">
                <a:pos x="126" y="145"/>
              </a:cxn>
              <a:cxn ang="0">
                <a:pos x="138" y="134"/>
              </a:cxn>
              <a:cxn ang="0">
                <a:pos x="153" y="127"/>
              </a:cxn>
              <a:cxn ang="0">
                <a:pos x="153" y="127"/>
              </a:cxn>
              <a:cxn ang="0">
                <a:pos x="167" y="121"/>
              </a:cxn>
              <a:cxn ang="0">
                <a:pos x="184" y="116"/>
              </a:cxn>
              <a:cxn ang="0">
                <a:pos x="198" y="114"/>
              </a:cxn>
              <a:cxn ang="0">
                <a:pos x="216" y="112"/>
              </a:cxn>
              <a:cxn ang="0">
                <a:pos x="216" y="161"/>
              </a:cxn>
              <a:cxn ang="0">
                <a:pos x="216" y="161"/>
              </a:cxn>
              <a:cxn ang="0">
                <a:pos x="218" y="165"/>
              </a:cxn>
              <a:cxn ang="0">
                <a:pos x="218" y="165"/>
              </a:cxn>
              <a:cxn ang="0">
                <a:pos x="220" y="165"/>
              </a:cxn>
              <a:cxn ang="0">
                <a:pos x="300" y="85"/>
              </a:cxn>
              <a:cxn ang="0">
                <a:pos x="300" y="85"/>
              </a:cxn>
              <a:cxn ang="0">
                <a:pos x="301" y="83"/>
              </a:cxn>
              <a:cxn ang="0">
                <a:pos x="300" y="79"/>
              </a:cxn>
              <a:cxn ang="0">
                <a:pos x="300" y="79"/>
              </a:cxn>
            </a:cxnLst>
            <a:rect l="0" t="0" r="r" b="b"/>
            <a:pathLst>
              <a:path w="301" h="266">
                <a:moveTo>
                  <a:pt x="300" y="79"/>
                </a:moveTo>
                <a:lnTo>
                  <a:pt x="220" y="1"/>
                </a:lnTo>
                <a:lnTo>
                  <a:pt x="220" y="1"/>
                </a:lnTo>
                <a:lnTo>
                  <a:pt x="218" y="0"/>
                </a:lnTo>
                <a:lnTo>
                  <a:pt x="218" y="0"/>
                </a:lnTo>
                <a:lnTo>
                  <a:pt x="216" y="3"/>
                </a:lnTo>
                <a:lnTo>
                  <a:pt x="216" y="47"/>
                </a:lnTo>
                <a:lnTo>
                  <a:pt x="216" y="47"/>
                </a:lnTo>
                <a:lnTo>
                  <a:pt x="200" y="49"/>
                </a:lnTo>
                <a:lnTo>
                  <a:pt x="185" y="50"/>
                </a:lnTo>
                <a:lnTo>
                  <a:pt x="155" y="56"/>
                </a:lnTo>
                <a:lnTo>
                  <a:pt x="127" y="67"/>
                </a:lnTo>
                <a:lnTo>
                  <a:pt x="102" y="81"/>
                </a:lnTo>
                <a:lnTo>
                  <a:pt x="102" y="81"/>
                </a:lnTo>
                <a:lnTo>
                  <a:pt x="87" y="90"/>
                </a:lnTo>
                <a:lnTo>
                  <a:pt x="75" y="101"/>
                </a:lnTo>
                <a:lnTo>
                  <a:pt x="62" y="114"/>
                </a:lnTo>
                <a:lnTo>
                  <a:pt x="49" y="127"/>
                </a:lnTo>
                <a:lnTo>
                  <a:pt x="49" y="127"/>
                </a:lnTo>
                <a:lnTo>
                  <a:pt x="39" y="141"/>
                </a:lnTo>
                <a:lnTo>
                  <a:pt x="29" y="157"/>
                </a:lnTo>
                <a:lnTo>
                  <a:pt x="20" y="172"/>
                </a:lnTo>
                <a:lnTo>
                  <a:pt x="15" y="190"/>
                </a:lnTo>
                <a:lnTo>
                  <a:pt x="10" y="206"/>
                </a:lnTo>
                <a:lnTo>
                  <a:pt x="4" y="224"/>
                </a:lnTo>
                <a:lnTo>
                  <a:pt x="2" y="244"/>
                </a:lnTo>
                <a:lnTo>
                  <a:pt x="0" y="263"/>
                </a:lnTo>
                <a:lnTo>
                  <a:pt x="0" y="263"/>
                </a:lnTo>
                <a:lnTo>
                  <a:pt x="2" y="266"/>
                </a:lnTo>
                <a:lnTo>
                  <a:pt x="4" y="266"/>
                </a:lnTo>
                <a:lnTo>
                  <a:pt x="64" y="266"/>
                </a:lnTo>
                <a:lnTo>
                  <a:pt x="64" y="266"/>
                </a:lnTo>
                <a:lnTo>
                  <a:pt x="66" y="266"/>
                </a:lnTo>
                <a:lnTo>
                  <a:pt x="66" y="266"/>
                </a:lnTo>
                <a:lnTo>
                  <a:pt x="66" y="263"/>
                </a:lnTo>
                <a:lnTo>
                  <a:pt x="66" y="263"/>
                </a:lnTo>
                <a:lnTo>
                  <a:pt x="68" y="250"/>
                </a:lnTo>
                <a:lnTo>
                  <a:pt x="69" y="237"/>
                </a:lnTo>
                <a:lnTo>
                  <a:pt x="71" y="223"/>
                </a:lnTo>
                <a:lnTo>
                  <a:pt x="77" y="212"/>
                </a:lnTo>
                <a:lnTo>
                  <a:pt x="80" y="199"/>
                </a:lnTo>
                <a:lnTo>
                  <a:pt x="87" y="188"/>
                </a:lnTo>
                <a:lnTo>
                  <a:pt x="102" y="166"/>
                </a:lnTo>
                <a:lnTo>
                  <a:pt x="102" y="166"/>
                </a:lnTo>
                <a:lnTo>
                  <a:pt x="113" y="154"/>
                </a:lnTo>
                <a:lnTo>
                  <a:pt x="126" y="145"/>
                </a:lnTo>
                <a:lnTo>
                  <a:pt x="138" y="134"/>
                </a:lnTo>
                <a:lnTo>
                  <a:pt x="153" y="127"/>
                </a:lnTo>
                <a:lnTo>
                  <a:pt x="153" y="127"/>
                </a:lnTo>
                <a:lnTo>
                  <a:pt x="167" y="121"/>
                </a:lnTo>
                <a:lnTo>
                  <a:pt x="184" y="116"/>
                </a:lnTo>
                <a:lnTo>
                  <a:pt x="198" y="114"/>
                </a:lnTo>
                <a:lnTo>
                  <a:pt x="216" y="112"/>
                </a:lnTo>
                <a:lnTo>
                  <a:pt x="216" y="161"/>
                </a:lnTo>
                <a:lnTo>
                  <a:pt x="216" y="161"/>
                </a:lnTo>
                <a:lnTo>
                  <a:pt x="218" y="165"/>
                </a:lnTo>
                <a:lnTo>
                  <a:pt x="218" y="165"/>
                </a:lnTo>
                <a:lnTo>
                  <a:pt x="220" y="165"/>
                </a:lnTo>
                <a:lnTo>
                  <a:pt x="300" y="85"/>
                </a:lnTo>
                <a:lnTo>
                  <a:pt x="300" y="85"/>
                </a:lnTo>
                <a:lnTo>
                  <a:pt x="301" y="83"/>
                </a:lnTo>
                <a:lnTo>
                  <a:pt x="300" y="79"/>
                </a:lnTo>
                <a:lnTo>
                  <a:pt x="300" y="7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 sz="320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Docer搜索：半想象现实   http://chn.docer.com/works/?userid=199927538"/>
          <p:cNvSpPr/>
          <p:nvPr/>
        </p:nvSpPr>
        <p:spPr>
          <a:xfrm rot="8100000">
            <a:off x="9300683" y="2570482"/>
            <a:ext cx="648873" cy="648873"/>
          </a:xfrm>
          <a:prstGeom prst="teardrop">
            <a:avLst>
              <a:gd name="adj" fmla="val 131619"/>
            </a:avLst>
          </a:prstGeom>
          <a:solidFill>
            <a:srgbClr val="7B297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 dirty="0">
              <a:solidFill>
                <a:srgbClr val="E7E6E6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Docer搜索：半想象现实   http://chn.docer.com/works/?userid=199927538"/>
          <p:cNvGrpSpPr/>
          <p:nvPr/>
        </p:nvGrpSpPr>
        <p:grpSpPr>
          <a:xfrm>
            <a:off x="9471901" y="2700366"/>
            <a:ext cx="292790" cy="389104"/>
            <a:chOff x="8429652" y="3143254"/>
            <a:chExt cx="241300" cy="320675"/>
          </a:xfrm>
          <a:solidFill>
            <a:schemeClr val="bg1"/>
          </a:solidFill>
        </p:grpSpPr>
        <p:sp>
          <p:nvSpPr>
            <p:cNvPr id="13" name="Freeform 108"/>
            <p:cNvSpPr>
              <a:spLocks noEditPoints="1"/>
            </p:cNvSpPr>
            <p:nvPr/>
          </p:nvSpPr>
          <p:spPr bwMode="auto">
            <a:xfrm>
              <a:off x="8429652" y="3143254"/>
              <a:ext cx="241300" cy="320675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 sz="3200">
                <a:solidFill>
                  <a:srgbClr val="E7E6E6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8550302" y="3184529"/>
              <a:ext cx="79375" cy="7937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 sz="3200">
                <a:solidFill>
                  <a:srgbClr val="E7E6E6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Docer搜索：半想象现实   http://chn.docer.com/works/?userid=199927538"/>
          <p:cNvSpPr/>
          <p:nvPr/>
        </p:nvSpPr>
        <p:spPr>
          <a:xfrm>
            <a:off x="1560737" y="4322513"/>
            <a:ext cx="1832846" cy="10618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STHeiti Light" panose="02010600040101010101" charset="-122"/>
              <a:ea typeface="STHeiti Light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16" name="Docer搜索：半想象现实   http://chn.docer.com/works/?userid=199927538"/>
          <p:cNvSpPr/>
          <p:nvPr/>
        </p:nvSpPr>
        <p:spPr>
          <a:xfrm>
            <a:off x="1584098" y="3860848"/>
            <a:ext cx="1832846" cy="5078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Docer搜索：半想象现实   http://chn.docer.com/works/?userid=199927538"/>
          <p:cNvSpPr/>
          <p:nvPr/>
        </p:nvSpPr>
        <p:spPr>
          <a:xfrm>
            <a:off x="3905593" y="4322513"/>
            <a:ext cx="1832846" cy="10618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STHeiti Light" panose="02010600040101010101" charset="-122"/>
              <a:ea typeface="STHeiti Light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18" name="Docer搜索：半想象现实   http://chn.docer.com/works/?userid=199927538"/>
          <p:cNvSpPr/>
          <p:nvPr/>
        </p:nvSpPr>
        <p:spPr>
          <a:xfrm>
            <a:off x="3928954" y="3860848"/>
            <a:ext cx="1832846" cy="5078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Docer搜索：半想象现实   http://chn.docer.com/works/?userid=199927538"/>
          <p:cNvSpPr/>
          <p:nvPr/>
        </p:nvSpPr>
        <p:spPr>
          <a:xfrm>
            <a:off x="6284113" y="4322513"/>
            <a:ext cx="1832846" cy="10618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STHeiti Light" panose="02010600040101010101" charset="-122"/>
              <a:ea typeface="STHeiti Light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20" name="Docer搜索：半想象现实   http://chn.docer.com/works/?userid=199927538"/>
          <p:cNvSpPr/>
          <p:nvPr/>
        </p:nvSpPr>
        <p:spPr>
          <a:xfrm>
            <a:off x="6307474" y="3860848"/>
            <a:ext cx="1832846" cy="5078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Docer搜索：半想象现实   http://chn.docer.com/works/?userid=199927538"/>
          <p:cNvSpPr/>
          <p:nvPr/>
        </p:nvSpPr>
        <p:spPr>
          <a:xfrm>
            <a:off x="8628969" y="4322513"/>
            <a:ext cx="1832846" cy="10618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THeiti Light" panose="02010600040101010101" charset="-122"/>
                <a:ea typeface="STHeiti Light" panose="0201060004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STHeiti Light" panose="02010600040101010101" charset="-122"/>
              <a:ea typeface="STHeiti Light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22" name="Docer搜索：半想象现实   http://chn.docer.com/works/?userid=199927538"/>
          <p:cNvSpPr/>
          <p:nvPr/>
        </p:nvSpPr>
        <p:spPr>
          <a:xfrm>
            <a:off x="8652330" y="3860848"/>
            <a:ext cx="1832846" cy="5078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26" name="Docer搜索：半想象现实   http://chn.docer.com/works/?userid=199927538"/>
          <p:cNvSpPr/>
          <p:nvPr/>
        </p:nvSpPr>
        <p:spPr>
          <a:xfrm>
            <a:off x="4196708" y="4165817"/>
            <a:ext cx="1567439" cy="1567439"/>
          </a:xfrm>
          <a:prstGeom prst="corner">
            <a:avLst>
              <a:gd name="adj1" fmla="val 16416"/>
              <a:gd name="adj2" fmla="val 16509"/>
            </a:avLst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 flipH="1">
            <a:off x="6128808" y="4165817"/>
            <a:ext cx="1567439" cy="1567439"/>
          </a:xfrm>
          <a:prstGeom prst="corner">
            <a:avLst>
              <a:gd name="adj1" fmla="val 16416"/>
              <a:gd name="adj2" fmla="val 16509"/>
            </a:avLst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28" name="Docer搜索：半想象现实   http://chn.docer.com/works/?userid=199927538"/>
          <p:cNvSpPr/>
          <p:nvPr/>
        </p:nvSpPr>
        <p:spPr>
          <a:xfrm flipV="1">
            <a:off x="4196708" y="2270171"/>
            <a:ext cx="1567439" cy="1567439"/>
          </a:xfrm>
          <a:prstGeom prst="corner">
            <a:avLst>
              <a:gd name="adj1" fmla="val 16416"/>
              <a:gd name="adj2" fmla="val 16509"/>
            </a:avLst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29" name="Docer搜索：半想象现实   http://chn.docer.com/works/?userid=199927538"/>
          <p:cNvSpPr/>
          <p:nvPr/>
        </p:nvSpPr>
        <p:spPr>
          <a:xfrm flipH="1" flipV="1">
            <a:off x="6128808" y="2270171"/>
            <a:ext cx="1567439" cy="1567439"/>
          </a:xfrm>
          <a:prstGeom prst="corner">
            <a:avLst>
              <a:gd name="adj1" fmla="val 16416"/>
              <a:gd name="adj2" fmla="val 16509"/>
            </a:avLst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4700244" y="2732637"/>
            <a:ext cx="2496277" cy="249627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135" name="Docer搜索：半想象现实   http://chn.docer.com/works/?userid=199927538"/>
          <p:cNvSpPr/>
          <p:nvPr/>
        </p:nvSpPr>
        <p:spPr>
          <a:xfrm>
            <a:off x="8274050" y="2592705"/>
            <a:ext cx="26396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If someone loves a flower, of which just one single blossom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grows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136" name="Docer搜索：半想象现实   http://chn.docer.com/works/?userid=199927538"/>
          <p:cNvSpPr/>
          <p:nvPr/>
        </p:nvSpPr>
        <p:spPr>
          <a:xfrm>
            <a:off x="8274050" y="2202180"/>
            <a:ext cx="263969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TEXT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HERE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34" name="Docer搜索：半想象现实   http://chn.docer.com/works/?userid=199927538"/>
          <p:cNvSpPr/>
          <p:nvPr/>
        </p:nvSpPr>
        <p:spPr>
          <a:xfrm>
            <a:off x="8274050" y="4488180"/>
            <a:ext cx="26396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If someone loves a flower, of which just one single blossom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grows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37" name="Docer搜索：半想象现实   http://chn.docer.com/works/?userid=199927538"/>
          <p:cNvSpPr/>
          <p:nvPr/>
        </p:nvSpPr>
        <p:spPr>
          <a:xfrm>
            <a:off x="8274050" y="4097655"/>
            <a:ext cx="263969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TEXT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HERE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40" name="Docer搜索：半想象现实   http://chn.docer.com/works/?userid=199927538"/>
          <p:cNvSpPr/>
          <p:nvPr/>
        </p:nvSpPr>
        <p:spPr>
          <a:xfrm>
            <a:off x="982980" y="2662555"/>
            <a:ext cx="26396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If someone loves a flower, of which just one single blossom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grows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41" name="Docer搜索：半想象现实   http://chn.docer.com/works/?userid=199927538"/>
          <p:cNvSpPr/>
          <p:nvPr/>
        </p:nvSpPr>
        <p:spPr>
          <a:xfrm>
            <a:off x="982980" y="2272030"/>
            <a:ext cx="263969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TEXT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HERE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42" name="Docer搜索：半想象现实   http://chn.docer.com/works/?userid=199927538"/>
          <p:cNvSpPr/>
          <p:nvPr/>
        </p:nvSpPr>
        <p:spPr>
          <a:xfrm>
            <a:off x="982980" y="4558030"/>
            <a:ext cx="26396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If someone loves a flower, of which just one single blossom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grows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  <p:sp>
        <p:nvSpPr>
          <p:cNvPr id="43" name="Docer搜索：半想象现实   http://chn.docer.com/works/?userid=199927538"/>
          <p:cNvSpPr/>
          <p:nvPr/>
        </p:nvSpPr>
        <p:spPr>
          <a:xfrm>
            <a:off x="982980" y="4167505"/>
            <a:ext cx="263969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TEXT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方正苏新诗柳楷简体" panose="02000000000000000000" pitchFamily="2" charset="-122"/>
              </a:rPr>
              <a:t>HERE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方正苏新诗柳楷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1372235" y="3262630"/>
            <a:ext cx="32835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Chapter</a:t>
            </a:r>
            <a:r>
              <a:rPr lang="zh-CN" altLang="en-US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  </a:t>
            </a: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04</a:t>
            </a:r>
            <a:endParaRPr lang="en-US" altLang="zh-CN" sz="2400" dirty="0" smtClean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</a:endParaRP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1372235" y="3723005"/>
            <a:ext cx="48717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后记总结及参考文献</a:t>
            </a:r>
            <a:endParaRPr lang="zh-CN" altLang="en-US" sz="40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1372235" y="4709160"/>
            <a:ext cx="50558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in all the millions and millions of </a:t>
            </a:r>
            <a:r>
              <a:rPr lang="en-US" altLang="zh-CN" sz="12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stars</a:t>
            </a: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</a:t>
            </a:r>
            <a:endParaRPr lang="en-US" altLang="zh-CN" sz="1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3" name="Docer搜索：半想象现实   http://chn.docer.com/works/?userid=199927538"/>
          <p:cNvSpPr/>
          <p:nvPr/>
        </p:nvSpPr>
        <p:spPr>
          <a:xfrm>
            <a:off x="1253765" y="1960775"/>
            <a:ext cx="5263518" cy="214931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Docer搜索：半想象现实   http://chn.docer.com/works/?userid=199927538"/>
          <p:cNvSpPr/>
          <p:nvPr/>
        </p:nvSpPr>
        <p:spPr>
          <a:xfrm>
            <a:off x="1253765" y="4110087"/>
            <a:ext cx="3412503" cy="2149312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Docer搜索：半想象现实   http://chn.docer.com/works/?userid=199927538"/>
          <p:cNvSpPr/>
          <p:nvPr/>
        </p:nvSpPr>
        <p:spPr>
          <a:xfrm>
            <a:off x="8644380" y="4110089"/>
            <a:ext cx="2149310" cy="214931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8" name="Docer搜索：半想象现实   http://chn.docer.com/works/?userid=199927538"/>
          <p:cNvSpPr/>
          <p:nvPr/>
        </p:nvSpPr>
        <p:spPr>
          <a:xfrm>
            <a:off x="7767687" y="5099903"/>
            <a:ext cx="1159496" cy="1159496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6" name="Docer搜索：半想象现实   http://chn.docer.com/works/?userid=19992753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5210175" y="5457190"/>
            <a:ext cx="255714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启体简体" panose="02000000000000000000" charset="-122"/>
                <a:sym typeface="+mn-ea"/>
              </a:rPr>
              <a:t>And after some work with a colored pencil I succeeded in making my first drawing. And after some work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  <a:sym typeface="+mn-ea"/>
            </a:endParaRPr>
          </a:p>
        </p:txBody>
      </p:sp>
      <p:sp>
        <p:nvSpPr>
          <p:cNvPr id="27" name="Docer搜索：半想象现实   http://chn.docer.com/works/?userid=199927538"/>
          <p:cNvSpPr txBox="1"/>
          <p:nvPr/>
        </p:nvSpPr>
        <p:spPr>
          <a:xfrm>
            <a:off x="5210810" y="5099685"/>
            <a:ext cx="1770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启体简体" panose="02000000000000000000" charset="-122"/>
                <a:sym typeface="+mn-ea"/>
              </a:rPr>
              <a:t>TEXT HERE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</a:endParaRPr>
          </a:p>
          <a:p>
            <a:pPr algn="l" defTabSz="1218565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</a:endParaRPr>
          </a:p>
        </p:txBody>
      </p:sp>
      <p:sp>
        <p:nvSpPr>
          <p:cNvPr id="12" name="Docer搜索：半想象现实   http://chn.docer.com/works/?userid=19992753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814820" y="2297430"/>
            <a:ext cx="3813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启体简体" panose="02000000000000000000" charset="-122"/>
                <a:sym typeface="+mn-ea"/>
              </a:rPr>
              <a:t>My drawing was not a picture of a hat. It was a picture of a boa constrictor digesting an elephant. But since the grown-ups were not able to understand it, I made another drawing: I drew the inside of the boa constrictor, so that the grown-ups could see it clearly. They always need to have things explained. My Drawing Number Two looked like this: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  <a:sym typeface="+mn-ea"/>
            </a:endParaRPr>
          </a:p>
        </p:txBody>
      </p:sp>
      <p:sp>
        <p:nvSpPr>
          <p:cNvPr id="13" name="Docer搜索：半想象现实   http://chn.docer.com/works/?userid=19992753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423670" y="5099685"/>
            <a:ext cx="1770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启体简体" panose="02000000000000000000" charset="-122"/>
                <a:sym typeface="+mn-ea"/>
              </a:rPr>
              <a:t>And after some work with a colored pencil I succeeded in making my first drawing. And after some work</a:t>
            </a:r>
            <a:endParaRPr lang="en-US" altLang="zh-CN" sz="1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  <a:sym typeface="+mn-ea"/>
            </a:endParaRPr>
          </a:p>
        </p:txBody>
      </p:sp>
      <p:sp>
        <p:nvSpPr>
          <p:cNvPr id="14" name="Docer搜索：半想象现实   http://chn.docer.com/works/?userid=199927538"/>
          <p:cNvSpPr txBox="1"/>
          <p:nvPr/>
        </p:nvSpPr>
        <p:spPr>
          <a:xfrm>
            <a:off x="1424305" y="4742180"/>
            <a:ext cx="1770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启体简体" panose="02000000000000000000" charset="-122"/>
                <a:sym typeface="+mn-ea"/>
              </a:rPr>
              <a:t>TEXT HERE</a:t>
            </a:r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</a:endParaRPr>
          </a:p>
          <a:p>
            <a:pPr algn="l" defTabSz="1218565"/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启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6" name="Docer搜索：半想象现实   http://chn.docer.com/works/?userid=199927538"/>
          <p:cNvSpPr/>
          <p:nvPr/>
        </p:nvSpPr>
        <p:spPr>
          <a:xfrm>
            <a:off x="7762240" y="2125836"/>
            <a:ext cx="2214562" cy="3471863"/>
          </a:xfrm>
          <a:prstGeom prst="rect">
            <a:avLst/>
          </a:prstGeom>
          <a:blipFill dpi="0" rotWithShape="1">
            <a:blip r:embed="rId2"/>
            <a:srcRect/>
            <a:stretch>
              <a:fillRect t="-9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Docer搜索：半想象现实   http://chn.docer.com/works/?userid=199927538"/>
          <p:cNvSpPr/>
          <p:nvPr/>
        </p:nvSpPr>
        <p:spPr>
          <a:xfrm>
            <a:off x="5094605" y="2125836"/>
            <a:ext cx="2214562" cy="3471863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8" name="Docer搜索：半想象现实   http://chn.docer.com/works/?userid=199927538"/>
          <p:cNvSpPr txBox="1"/>
          <p:nvPr/>
        </p:nvSpPr>
        <p:spPr>
          <a:xfrm>
            <a:off x="5267011" y="2281591"/>
            <a:ext cx="18697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If someone loves a flower, of which just one single blossom grows in all the millions and millions of stars, it is enough to make him happy just to look at the stars. </a:t>
            </a:r>
            <a:r>
              <a:rPr lang="en-US" altLang="zh-CN" sz="1200" dirty="0">
                <a:solidFill>
                  <a:schemeClr val="bg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He can say to himself, “Somewhere, my flower is there…” </a:t>
            </a:r>
            <a:endParaRPr lang="en-US" altLang="zh-CN" sz="1200" dirty="0">
              <a:solidFill>
                <a:schemeClr val="bg1"/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>
            <a:off x="1457260" y="2083165"/>
            <a:ext cx="763730" cy="763730"/>
          </a:xfrm>
          <a:prstGeom prst="round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</a:endParaRPr>
          </a:p>
        </p:txBody>
      </p:sp>
      <p:sp>
        <p:nvSpPr>
          <p:cNvPr id="20" name="Docer搜索：半想象现实   http://chn.docer.com/works/?userid=199927538"/>
          <p:cNvSpPr/>
          <p:nvPr/>
        </p:nvSpPr>
        <p:spPr>
          <a:xfrm>
            <a:off x="1457260" y="3452396"/>
            <a:ext cx="763730" cy="763730"/>
          </a:xfrm>
          <a:prstGeom prst="round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</a:endParaRPr>
          </a:p>
        </p:txBody>
      </p:sp>
      <p:sp>
        <p:nvSpPr>
          <p:cNvPr id="22" name="Docer搜索：半想象现实   http://chn.docer.com/works/?userid=199927538"/>
          <p:cNvSpPr/>
          <p:nvPr/>
        </p:nvSpPr>
        <p:spPr>
          <a:xfrm>
            <a:off x="1457260" y="4834033"/>
            <a:ext cx="763730" cy="763730"/>
          </a:xfrm>
          <a:prstGeom prst="round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</a:endParaRPr>
          </a:p>
        </p:txBody>
      </p:sp>
      <p:sp>
        <p:nvSpPr>
          <p:cNvPr id="58" name="Docer搜索：半想象现实   http://chn.docer.com/works/?userid=199927538"/>
          <p:cNvSpPr/>
          <p:nvPr/>
        </p:nvSpPr>
        <p:spPr>
          <a:xfrm>
            <a:off x="2398395" y="2334895"/>
            <a:ext cx="2353310" cy="783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If someone loves a flower, of which just one single blossom grows in all the millions and millions of 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stars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9" name="Docer搜索：半想象现实   http://chn.docer.com/works/?userid=199927538"/>
          <p:cNvSpPr/>
          <p:nvPr/>
        </p:nvSpPr>
        <p:spPr>
          <a:xfrm>
            <a:off x="2398646" y="1984916"/>
            <a:ext cx="3671414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STHeiti Light" panose="02010600040101010101" charset="-122"/>
                <a:sym typeface="+mn-ea"/>
              </a:rPr>
              <a:t>TITLE  HERE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60" name="Docer搜索：半想象现实   http://chn.docer.com/works/?userid=199927538"/>
          <p:cNvSpPr/>
          <p:nvPr/>
        </p:nvSpPr>
        <p:spPr>
          <a:xfrm>
            <a:off x="2393315" y="3738245"/>
            <a:ext cx="2353310" cy="783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If someone loves a flower, of which just one single blossom grows in all the millions and millions of 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stars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1" name="Docer搜索：半想象现实   http://chn.docer.com/works/?userid=199927538"/>
          <p:cNvSpPr/>
          <p:nvPr/>
        </p:nvSpPr>
        <p:spPr>
          <a:xfrm>
            <a:off x="2393315" y="3388360"/>
            <a:ext cx="2353310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STHeiti Light" panose="02010600040101010101" charset="-122"/>
                <a:sym typeface="+mn-ea"/>
              </a:rPr>
              <a:t>TITLE  HERE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62" name="Docer搜索：半想象现实   http://chn.docer.com/works/?userid=199927538"/>
          <p:cNvSpPr/>
          <p:nvPr/>
        </p:nvSpPr>
        <p:spPr>
          <a:xfrm>
            <a:off x="2393315" y="5052060"/>
            <a:ext cx="2353310" cy="783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If someone loves a flower, of which just one single blossom grows in all the millions and millions of 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stars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3" name="Docer搜索：半想象现实   http://chn.docer.com/works/?userid=199927538"/>
          <p:cNvSpPr/>
          <p:nvPr/>
        </p:nvSpPr>
        <p:spPr>
          <a:xfrm>
            <a:off x="2393396" y="4702190"/>
            <a:ext cx="3671414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STHeiti Light" panose="02010600040101010101" charset="-122"/>
                <a:sym typeface="+mn-ea"/>
              </a:rPr>
              <a:t>TITLE  HERE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STHeiti Light" panose="020106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31" name="稻壳搜索：半想象现实   chn.docer.com/works/199927538"/>
          <p:cNvSpPr>
            <a:spLocks noEditPoints="1"/>
          </p:cNvSpPr>
          <p:nvPr/>
        </p:nvSpPr>
        <p:spPr bwMode="auto">
          <a:xfrm>
            <a:off x="1722120" y="5117465"/>
            <a:ext cx="234950" cy="337820"/>
          </a:xfrm>
          <a:custGeom>
            <a:avLst/>
            <a:gdLst>
              <a:gd name="T0" fmla="*/ 41 w 61"/>
              <a:gd name="T1" fmla="*/ 33 h 87"/>
              <a:gd name="T2" fmla="*/ 49 w 61"/>
              <a:gd name="T3" fmla="*/ 18 h 87"/>
              <a:gd name="T4" fmla="*/ 30 w 61"/>
              <a:gd name="T5" fmla="*/ 0 h 87"/>
              <a:gd name="T6" fmla="*/ 11 w 61"/>
              <a:gd name="T7" fmla="*/ 18 h 87"/>
              <a:gd name="T8" fmla="*/ 20 w 61"/>
              <a:gd name="T9" fmla="*/ 33 h 87"/>
              <a:gd name="T10" fmla="*/ 0 w 61"/>
              <a:gd name="T11" fmla="*/ 66 h 87"/>
              <a:gd name="T12" fmla="*/ 0 w 61"/>
              <a:gd name="T13" fmla="*/ 72 h 87"/>
              <a:gd name="T14" fmla="*/ 30 w 61"/>
              <a:gd name="T15" fmla="*/ 87 h 87"/>
              <a:gd name="T16" fmla="*/ 60 w 61"/>
              <a:gd name="T17" fmla="*/ 72 h 87"/>
              <a:gd name="T18" fmla="*/ 61 w 61"/>
              <a:gd name="T19" fmla="*/ 66 h 87"/>
              <a:gd name="T20" fmla="*/ 41 w 61"/>
              <a:gd name="T21" fmla="*/ 33 h 87"/>
              <a:gd name="T22" fmla="*/ 49 w 61"/>
              <a:gd name="T23" fmla="*/ 45 h 87"/>
              <a:gd name="T24" fmla="*/ 30 w 61"/>
              <a:gd name="T25" fmla="*/ 74 h 87"/>
              <a:gd name="T26" fmla="*/ 28 w 61"/>
              <a:gd name="T27" fmla="*/ 76 h 87"/>
              <a:gd name="T28" fmla="*/ 27 w 61"/>
              <a:gd name="T29" fmla="*/ 76 h 87"/>
              <a:gd name="T30" fmla="*/ 25 w 61"/>
              <a:gd name="T31" fmla="*/ 74 h 87"/>
              <a:gd name="T32" fmla="*/ 12 w 61"/>
              <a:gd name="T33" fmla="*/ 57 h 87"/>
              <a:gd name="T34" fmla="*/ 11 w 61"/>
              <a:gd name="T35" fmla="*/ 57 h 87"/>
              <a:gd name="T36" fmla="*/ 19 w 61"/>
              <a:gd name="T37" fmla="*/ 57 h 87"/>
              <a:gd name="T38" fmla="*/ 27 w 61"/>
              <a:gd name="T39" fmla="*/ 67 h 87"/>
              <a:gd name="T40" fmla="*/ 44 w 61"/>
              <a:gd name="T41" fmla="*/ 42 h 87"/>
              <a:gd name="T42" fmla="*/ 48 w 61"/>
              <a:gd name="T43" fmla="*/ 41 h 87"/>
              <a:gd name="T44" fmla="*/ 49 w 61"/>
              <a:gd name="T45" fmla="*/ 4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1" h="87">
                <a:moveTo>
                  <a:pt x="41" y="33"/>
                </a:moveTo>
                <a:cubicBezTo>
                  <a:pt x="46" y="30"/>
                  <a:pt x="49" y="24"/>
                  <a:pt x="49" y="18"/>
                </a:cubicBezTo>
                <a:cubicBezTo>
                  <a:pt x="49" y="8"/>
                  <a:pt x="41" y="0"/>
                  <a:pt x="30" y="0"/>
                </a:cubicBezTo>
                <a:cubicBezTo>
                  <a:pt x="20" y="0"/>
                  <a:pt x="11" y="8"/>
                  <a:pt x="11" y="18"/>
                </a:cubicBezTo>
                <a:cubicBezTo>
                  <a:pt x="11" y="24"/>
                  <a:pt x="15" y="30"/>
                  <a:pt x="20" y="33"/>
                </a:cubicBezTo>
                <a:cubicBezTo>
                  <a:pt x="8" y="38"/>
                  <a:pt x="0" y="50"/>
                  <a:pt x="0" y="66"/>
                </a:cubicBezTo>
                <a:cubicBezTo>
                  <a:pt x="0" y="68"/>
                  <a:pt x="0" y="70"/>
                  <a:pt x="0" y="72"/>
                </a:cubicBezTo>
                <a:cubicBezTo>
                  <a:pt x="8" y="82"/>
                  <a:pt x="18" y="87"/>
                  <a:pt x="30" y="87"/>
                </a:cubicBezTo>
                <a:cubicBezTo>
                  <a:pt x="42" y="87"/>
                  <a:pt x="53" y="82"/>
                  <a:pt x="60" y="72"/>
                </a:cubicBezTo>
                <a:cubicBezTo>
                  <a:pt x="61" y="70"/>
                  <a:pt x="61" y="68"/>
                  <a:pt x="61" y="66"/>
                </a:cubicBezTo>
                <a:cubicBezTo>
                  <a:pt x="61" y="50"/>
                  <a:pt x="53" y="38"/>
                  <a:pt x="41" y="33"/>
                </a:cubicBezTo>
                <a:close/>
                <a:moveTo>
                  <a:pt x="49" y="45"/>
                </a:moveTo>
                <a:cubicBezTo>
                  <a:pt x="30" y="74"/>
                  <a:pt x="30" y="74"/>
                  <a:pt x="30" y="74"/>
                </a:cubicBezTo>
                <a:cubicBezTo>
                  <a:pt x="30" y="75"/>
                  <a:pt x="29" y="76"/>
                  <a:pt x="28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6"/>
                  <a:pt x="26" y="75"/>
                  <a:pt x="25" y="74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27" y="67"/>
                  <a:pt x="27" y="67"/>
                  <a:pt x="27" y="67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1"/>
                  <a:pt x="46" y="40"/>
                  <a:pt x="48" y="41"/>
                </a:cubicBezTo>
                <a:cubicBezTo>
                  <a:pt x="49" y="42"/>
                  <a:pt x="50" y="44"/>
                  <a:pt x="49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sz="135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稻壳搜索：半想象现实   chn.docer.com/works/199927538"/>
          <p:cNvGrpSpPr/>
          <p:nvPr/>
        </p:nvGrpSpPr>
        <p:grpSpPr>
          <a:xfrm>
            <a:off x="1712595" y="3709670"/>
            <a:ext cx="300355" cy="269240"/>
            <a:chOff x="9448800" y="1276351"/>
            <a:chExt cx="565150" cy="506413"/>
          </a:xfrm>
          <a:solidFill>
            <a:schemeClr val="bg1"/>
          </a:solidFill>
        </p:grpSpPr>
        <p:sp>
          <p:nvSpPr>
            <p:cNvPr id="33" name="Freeform 119"/>
            <p:cNvSpPr/>
            <p:nvPr/>
          </p:nvSpPr>
          <p:spPr bwMode="auto">
            <a:xfrm>
              <a:off x="9848850" y="1293813"/>
              <a:ext cx="165100" cy="471488"/>
            </a:xfrm>
            <a:custGeom>
              <a:avLst/>
              <a:gdLst>
                <a:gd name="T0" fmla="*/ 15 w 19"/>
                <a:gd name="T1" fmla="*/ 27 h 54"/>
                <a:gd name="T2" fmla="*/ 0 w 19"/>
                <a:gd name="T3" fmla="*/ 3 h 54"/>
                <a:gd name="T4" fmla="*/ 2 w 19"/>
                <a:gd name="T5" fmla="*/ 0 h 54"/>
                <a:gd name="T6" fmla="*/ 19 w 19"/>
                <a:gd name="T7" fmla="*/ 27 h 54"/>
                <a:gd name="T8" fmla="*/ 1 w 19"/>
                <a:gd name="T9" fmla="*/ 54 h 54"/>
                <a:gd name="T10" fmla="*/ 0 w 19"/>
                <a:gd name="T11" fmla="*/ 51 h 54"/>
                <a:gd name="T12" fmla="*/ 15 w 19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15" y="27"/>
                  </a:moveTo>
                  <a:cubicBezTo>
                    <a:pt x="15" y="16"/>
                    <a:pt x="9" y="7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5"/>
                    <a:pt x="19" y="15"/>
                    <a:pt x="19" y="27"/>
                  </a:cubicBezTo>
                  <a:cubicBezTo>
                    <a:pt x="19" y="39"/>
                    <a:pt x="11" y="49"/>
                    <a:pt x="1" y="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47"/>
                    <a:pt x="15" y="38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120"/>
            <p:cNvSpPr/>
            <p:nvPr/>
          </p:nvSpPr>
          <p:spPr bwMode="auto">
            <a:xfrm>
              <a:off x="9788525" y="1336676"/>
              <a:ext cx="147638" cy="384175"/>
            </a:xfrm>
            <a:custGeom>
              <a:avLst/>
              <a:gdLst>
                <a:gd name="T0" fmla="*/ 14 w 17"/>
                <a:gd name="T1" fmla="*/ 22 h 44"/>
                <a:gd name="T2" fmla="*/ 1 w 17"/>
                <a:gd name="T3" fmla="*/ 3 h 44"/>
                <a:gd name="T4" fmla="*/ 2 w 17"/>
                <a:gd name="T5" fmla="*/ 0 h 44"/>
                <a:gd name="T6" fmla="*/ 17 w 17"/>
                <a:gd name="T7" fmla="*/ 22 h 44"/>
                <a:gd name="T8" fmla="*/ 2 w 17"/>
                <a:gd name="T9" fmla="*/ 44 h 44"/>
                <a:gd name="T10" fmla="*/ 0 w 17"/>
                <a:gd name="T11" fmla="*/ 41 h 44"/>
                <a:gd name="T12" fmla="*/ 14 w 17"/>
                <a:gd name="T1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4">
                  <a:moveTo>
                    <a:pt x="14" y="22"/>
                  </a:moveTo>
                  <a:cubicBezTo>
                    <a:pt x="14" y="13"/>
                    <a:pt x="8" y="6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3"/>
                    <a:pt x="17" y="12"/>
                    <a:pt x="17" y="22"/>
                  </a:cubicBezTo>
                  <a:cubicBezTo>
                    <a:pt x="17" y="32"/>
                    <a:pt x="11" y="41"/>
                    <a:pt x="2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38"/>
                    <a:pt x="14" y="31"/>
                    <a:pt x="1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121"/>
            <p:cNvSpPr/>
            <p:nvPr/>
          </p:nvSpPr>
          <p:spPr bwMode="auto">
            <a:xfrm>
              <a:off x="9571038" y="1276351"/>
              <a:ext cx="165100" cy="506413"/>
            </a:xfrm>
            <a:custGeom>
              <a:avLst/>
              <a:gdLst>
                <a:gd name="T0" fmla="*/ 0 w 104"/>
                <a:gd name="T1" fmla="*/ 93 h 319"/>
                <a:gd name="T2" fmla="*/ 0 w 104"/>
                <a:gd name="T3" fmla="*/ 225 h 319"/>
                <a:gd name="T4" fmla="*/ 66 w 104"/>
                <a:gd name="T5" fmla="*/ 280 h 319"/>
                <a:gd name="T6" fmla="*/ 66 w 104"/>
                <a:gd name="T7" fmla="*/ 165 h 319"/>
                <a:gd name="T8" fmla="*/ 77 w 104"/>
                <a:gd name="T9" fmla="*/ 165 h 319"/>
                <a:gd name="T10" fmla="*/ 77 w 104"/>
                <a:gd name="T11" fmla="*/ 291 h 319"/>
                <a:gd name="T12" fmla="*/ 104 w 104"/>
                <a:gd name="T13" fmla="*/ 319 h 319"/>
                <a:gd name="T14" fmla="*/ 104 w 104"/>
                <a:gd name="T15" fmla="*/ 0 h 319"/>
                <a:gd name="T16" fmla="*/ 0 w 104"/>
                <a:gd name="T17" fmla="*/ 9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319">
                  <a:moveTo>
                    <a:pt x="0" y="93"/>
                  </a:moveTo>
                  <a:lnTo>
                    <a:pt x="0" y="225"/>
                  </a:lnTo>
                  <a:lnTo>
                    <a:pt x="66" y="280"/>
                  </a:lnTo>
                  <a:lnTo>
                    <a:pt x="66" y="165"/>
                  </a:lnTo>
                  <a:lnTo>
                    <a:pt x="77" y="165"/>
                  </a:lnTo>
                  <a:lnTo>
                    <a:pt x="77" y="291"/>
                  </a:lnTo>
                  <a:lnTo>
                    <a:pt x="104" y="319"/>
                  </a:lnTo>
                  <a:lnTo>
                    <a:pt x="104" y="0"/>
                  </a:lnTo>
                  <a:lnTo>
                    <a:pt x="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122"/>
            <p:cNvSpPr/>
            <p:nvPr/>
          </p:nvSpPr>
          <p:spPr bwMode="auto">
            <a:xfrm>
              <a:off x="9448800" y="1433513"/>
              <a:ext cx="96838" cy="192088"/>
            </a:xfrm>
            <a:custGeom>
              <a:avLst/>
              <a:gdLst>
                <a:gd name="T0" fmla="*/ 0 w 61"/>
                <a:gd name="T1" fmla="*/ 0 h 121"/>
                <a:gd name="T2" fmla="*/ 0 w 61"/>
                <a:gd name="T3" fmla="*/ 121 h 121"/>
                <a:gd name="T4" fmla="*/ 33 w 61"/>
                <a:gd name="T5" fmla="*/ 121 h 121"/>
                <a:gd name="T6" fmla="*/ 33 w 61"/>
                <a:gd name="T7" fmla="*/ 55 h 121"/>
                <a:gd name="T8" fmla="*/ 44 w 61"/>
                <a:gd name="T9" fmla="*/ 55 h 121"/>
                <a:gd name="T10" fmla="*/ 44 w 61"/>
                <a:gd name="T11" fmla="*/ 121 h 121"/>
                <a:gd name="T12" fmla="*/ 61 w 61"/>
                <a:gd name="T13" fmla="*/ 121 h 121"/>
                <a:gd name="T14" fmla="*/ 61 w 61"/>
                <a:gd name="T15" fmla="*/ 0 h 121"/>
                <a:gd name="T16" fmla="*/ 0 w 61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21">
                  <a:moveTo>
                    <a:pt x="0" y="0"/>
                  </a:moveTo>
                  <a:lnTo>
                    <a:pt x="0" y="121"/>
                  </a:lnTo>
                  <a:lnTo>
                    <a:pt x="33" y="121"/>
                  </a:lnTo>
                  <a:lnTo>
                    <a:pt x="33" y="55"/>
                  </a:lnTo>
                  <a:lnTo>
                    <a:pt x="44" y="55"/>
                  </a:lnTo>
                  <a:lnTo>
                    <a:pt x="44" y="121"/>
                  </a:lnTo>
                  <a:lnTo>
                    <a:pt x="61" y="121"/>
                  </a:lnTo>
                  <a:lnTo>
                    <a:pt x="6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稻壳搜索：半想象现实   chn.docer.com/works/199927538"/>
          <p:cNvGrpSpPr/>
          <p:nvPr/>
        </p:nvGrpSpPr>
        <p:grpSpPr>
          <a:xfrm>
            <a:off x="1668145" y="2313305"/>
            <a:ext cx="347345" cy="33782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14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Docer搜索：半想象现实   http://chn.docer.com/works/?userid=199927538"/>
          <p:cNvSpPr/>
          <p:nvPr/>
        </p:nvSpPr>
        <p:spPr>
          <a:xfrm>
            <a:off x="711200" y="3172460"/>
            <a:ext cx="8619490" cy="1106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感谢各位指导老师</a:t>
            </a:r>
            <a:endParaRPr lang="zh-CN" altLang="en-US" sz="6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6" name="Docer搜索：半想象现实   http://chn.docer.com/works/?userid=199927538"/>
          <p:cNvSpPr/>
          <p:nvPr/>
        </p:nvSpPr>
        <p:spPr>
          <a:xfrm>
            <a:off x="815340" y="4036060"/>
            <a:ext cx="7114540" cy="78359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——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The grown-ups' response, this time, was to advise me to lay aside my drawings of boa constrictors, 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whether from the inside or the outside, and devote myself instead to geography, history, arithmetic and grammar. That is why, at the age </a:t>
            </a:r>
            <a:endParaRPr lang="en-US" altLang="zh-CN" sz="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7" name="Docer搜索：半想象现实   http://chn.docer.com/works/?userid=199927538"/>
          <p:cNvSpPr/>
          <p:nvPr/>
        </p:nvSpPr>
        <p:spPr>
          <a:xfrm>
            <a:off x="815340" y="5024120"/>
            <a:ext cx="1786255" cy="2654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答辩人：</a:t>
            </a:r>
            <a:r>
              <a:rPr lang="zh-CN" altLang="en-US" sz="1000" dirty="0" err="1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半想象现实</a:t>
            </a:r>
            <a:endParaRPr lang="zh-CN" altLang="en-US" sz="1000" dirty="0" err="1">
              <a:solidFill>
                <a:srgbClr val="7B297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8" name="Docer搜索：半想象现实   http://chn.docer.com/works/?userid=199927538"/>
          <p:cNvSpPr/>
          <p:nvPr/>
        </p:nvSpPr>
        <p:spPr>
          <a:xfrm>
            <a:off x="3125470" y="5024120"/>
            <a:ext cx="1786255" cy="2654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rgbClr val="7B297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指导老师：水木清华</a:t>
            </a:r>
            <a:endParaRPr lang="zh-CN" altLang="en-US" sz="1000" dirty="0">
              <a:solidFill>
                <a:srgbClr val="7B297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er搜索：半想象现实   http://chn.docer.com/works/?userid=19992753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0" r="85683" b="39986"/>
          <a:stretch>
            <a:fillRect/>
          </a:stretch>
        </p:blipFill>
        <p:spPr>
          <a:xfrm>
            <a:off x="9372964" y="2796208"/>
            <a:ext cx="2527487" cy="3781930"/>
          </a:xfrm>
          <a:prstGeom prst="rect">
            <a:avLst/>
          </a:prstGeom>
        </p:spPr>
      </p:pic>
      <p:sp>
        <p:nvSpPr>
          <p:cNvPr id="3" name="Docer搜索：半想象现实   http://chn.docer.com/works/?userid=199927538"/>
          <p:cNvSpPr txBox="1"/>
          <p:nvPr/>
        </p:nvSpPr>
        <p:spPr>
          <a:xfrm>
            <a:off x="1234789" y="1649198"/>
            <a:ext cx="5545455" cy="4520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半想象现实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专注演示文稿制作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商业展映｜新品发布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年终总结｜求职竞聘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个人简历｜毕业答辩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企业画报｜成长相册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年会颁奖｜节日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庆典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更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优质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PPT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模板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微软雅黑" panose="020B0503020204020204" charset="-122"/>
              </a:rPr>
              <a:t>搜索：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http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://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chn.docer.com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/works/?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userid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=199927538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+mn-ea"/>
            </a:endParaRPr>
          </a:p>
        </p:txBody>
      </p:sp>
      <p:pic>
        <p:nvPicPr>
          <p:cNvPr id="4" name="Docer搜索：半想象现实   http://chn.docer.com/works/?userid=19992753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556" y1="48556" x2="48556" y2="4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91" y="3892889"/>
            <a:ext cx="2103200" cy="2103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Docer搜索：半想象现实   http://chn.docer.com/works/?userid=199927538"/>
          <p:cNvSpPr txBox="1"/>
          <p:nvPr/>
        </p:nvSpPr>
        <p:spPr>
          <a:xfrm>
            <a:off x="1583055" y="932180"/>
            <a:ext cx="859790" cy="1209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44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 rot="16200000">
            <a:off x="403225" y="1758315"/>
            <a:ext cx="2254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sz="2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CONTENTS</a:t>
            </a:r>
            <a:endParaRPr lang="en-US" sz="2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cxnSp>
        <p:nvCxnSpPr>
          <p:cNvPr id="2" name="Docer搜索：半想象现实   http://chn.docer.com/works/?userid=199927538"/>
          <p:cNvCxnSpPr/>
          <p:nvPr/>
        </p:nvCxnSpPr>
        <p:spPr>
          <a:xfrm>
            <a:off x="7138993" y="2555990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er搜索：半想象现实   http://chn.docer.com/works/?userid=199927538"/>
          <p:cNvSpPr txBox="1"/>
          <p:nvPr/>
        </p:nvSpPr>
        <p:spPr>
          <a:xfrm>
            <a:off x="6262493" y="2565944"/>
            <a:ext cx="746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01.</a:t>
            </a:r>
            <a:endParaRPr lang="en-US" altLang="zh-CN" sz="3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cxnSp>
        <p:nvCxnSpPr>
          <p:cNvPr id="15" name="Docer搜索：半想象现实   http://chn.docer.com/works/?userid=199927538"/>
          <p:cNvCxnSpPr/>
          <p:nvPr/>
        </p:nvCxnSpPr>
        <p:spPr>
          <a:xfrm>
            <a:off x="7138993" y="3546590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cer搜索：半想象现实   http://chn.docer.com/works/?userid=199927538"/>
          <p:cNvSpPr txBox="1"/>
          <p:nvPr/>
        </p:nvSpPr>
        <p:spPr>
          <a:xfrm>
            <a:off x="6307895" y="3556544"/>
            <a:ext cx="655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02.</a:t>
            </a:r>
            <a:endParaRPr lang="en-US" altLang="zh-CN" sz="3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cxnSp>
        <p:nvCxnSpPr>
          <p:cNvPr id="17" name="Docer搜索：半想象现实   http://chn.docer.com/works/?userid=199927538"/>
          <p:cNvCxnSpPr/>
          <p:nvPr/>
        </p:nvCxnSpPr>
        <p:spPr>
          <a:xfrm>
            <a:off x="7138993" y="4537190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cer搜索：半想象现实   http://chn.docer.com/works/?userid=199927538"/>
          <p:cNvSpPr txBox="1"/>
          <p:nvPr/>
        </p:nvSpPr>
        <p:spPr>
          <a:xfrm>
            <a:off x="6310435" y="4547144"/>
            <a:ext cx="6502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03.</a:t>
            </a:r>
            <a:endParaRPr lang="en-US" altLang="zh-CN" sz="3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cxnSp>
        <p:nvCxnSpPr>
          <p:cNvPr id="9" name="Docer搜索：半想象现实   http://chn.docer.com/works/?userid=199927538"/>
          <p:cNvCxnSpPr/>
          <p:nvPr/>
        </p:nvCxnSpPr>
        <p:spPr>
          <a:xfrm>
            <a:off x="7138993" y="5527790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cer搜索：半想象现实   http://chn.docer.com/works/?userid=199927538"/>
          <p:cNvSpPr txBox="1"/>
          <p:nvPr/>
        </p:nvSpPr>
        <p:spPr>
          <a:xfrm>
            <a:off x="6311070" y="5537744"/>
            <a:ext cx="6489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04.</a:t>
            </a:r>
            <a:endParaRPr lang="en-US" altLang="zh-CN" sz="3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21" name="Docer搜索：半想象现实   http://chn.docer.com/works/?userid=199927538"/>
          <p:cNvSpPr txBox="1"/>
          <p:nvPr/>
        </p:nvSpPr>
        <p:spPr>
          <a:xfrm>
            <a:off x="7332136" y="25357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2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332136" y="2964934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If someone loves a flower, of which just one single </a:t>
            </a:r>
            <a:endParaRPr lang="en-US" altLang="zh-CN" sz="1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23" name="Docer搜索：半想象现实   http://chn.docer.com/works/?userid=199927538"/>
          <p:cNvSpPr txBox="1"/>
          <p:nvPr/>
        </p:nvSpPr>
        <p:spPr>
          <a:xfrm>
            <a:off x="7332137" y="4521088"/>
            <a:ext cx="2926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课题现状及发展趋势</a:t>
            </a:r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  <a:p>
            <a:pPr algn="l"/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  <a:p>
            <a:pPr algn="l"/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332137" y="4950255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lt"/>
              </a:rPr>
              <a:t>If someone loves a flower, of which just one single </a:t>
            </a:r>
            <a:endParaRPr lang="en-US" altLang="zh-CN" sz="1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10" name="Docer搜索：半想象现实   http://chn.docer.com/works/?userid=199927538"/>
          <p:cNvSpPr txBox="1"/>
          <p:nvPr/>
        </p:nvSpPr>
        <p:spPr>
          <a:xfrm>
            <a:off x="7332137" y="3515286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研究思路可行性分析</a:t>
            </a:r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11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332137" y="3944453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If someone loves a flower, of which just one single</a:t>
            </a:r>
            <a:endParaRPr lang="en-US" altLang="zh-CN" sz="1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27" name="Docer搜索：半想象现实   http://chn.docer.com/works/?userid=199927538"/>
          <p:cNvSpPr txBox="1"/>
          <p:nvPr/>
        </p:nvSpPr>
        <p:spPr>
          <a:xfrm>
            <a:off x="7332137" y="550060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后记总结及参考文献</a:t>
            </a:r>
            <a:endParaRPr lang="zh-CN" altLang="en-US" sz="24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8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332137" y="5929774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If someone loves a flower, of which just one single </a:t>
            </a:r>
            <a:endParaRPr lang="en-US" altLang="zh-CN" sz="10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1372235" y="3262630"/>
            <a:ext cx="32835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Chapter</a:t>
            </a:r>
            <a:r>
              <a:rPr lang="zh-CN" altLang="en-US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  </a:t>
            </a: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01</a:t>
            </a:r>
            <a:endParaRPr lang="en-US" altLang="zh-CN" sz="2400" dirty="0" smtClean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</a:endParaRP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1372235" y="3723005"/>
            <a:ext cx="48717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40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1372235" y="4709160"/>
            <a:ext cx="50558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in all the millions and millions of </a:t>
            </a:r>
            <a:r>
              <a:rPr lang="en-US" altLang="zh-CN" sz="12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stars</a:t>
            </a: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</a:t>
            </a:r>
            <a:endParaRPr lang="en-US" altLang="zh-CN" sz="1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grpSp>
        <p:nvGrpSpPr>
          <p:cNvPr id="6" name="Docer搜索：半想象现实   http://chn.docer.com/works/?userid=199927538"/>
          <p:cNvGrpSpPr/>
          <p:nvPr/>
        </p:nvGrpSpPr>
        <p:grpSpPr>
          <a:xfrm>
            <a:off x="1332230" y="2371725"/>
            <a:ext cx="9969500" cy="2727960"/>
            <a:chOff x="2535" y="3571"/>
            <a:chExt cx="15700" cy="4296"/>
          </a:xfrm>
          <a:solidFill>
            <a:srgbClr val="7B2971"/>
          </a:solidFill>
        </p:grpSpPr>
        <p:sp>
          <p:nvSpPr>
            <p:cNvPr id="12" name="箭头: V 形 12"/>
            <p:cNvSpPr/>
            <p:nvPr/>
          </p:nvSpPr>
          <p:spPr>
            <a:xfrm>
              <a:off x="4041" y="3571"/>
              <a:ext cx="2674" cy="4297"/>
            </a:xfrm>
            <a:prstGeom prst="chevron">
              <a:avLst>
                <a:gd name="adj" fmla="val 585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535" y="4399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  <p:sp>
          <p:nvSpPr>
            <p:cNvPr id="62" name="箭头: V 形 61"/>
            <p:cNvSpPr/>
            <p:nvPr/>
          </p:nvSpPr>
          <p:spPr>
            <a:xfrm>
              <a:off x="9801" y="3571"/>
              <a:ext cx="2674" cy="4297"/>
            </a:xfrm>
            <a:prstGeom prst="chevron">
              <a:avLst>
                <a:gd name="adj" fmla="val 585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8295" y="4399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  <p:sp>
          <p:nvSpPr>
            <p:cNvPr id="69" name="箭头: V 形 68"/>
            <p:cNvSpPr/>
            <p:nvPr/>
          </p:nvSpPr>
          <p:spPr>
            <a:xfrm>
              <a:off x="15561" y="3571"/>
              <a:ext cx="2674" cy="4297"/>
            </a:xfrm>
            <a:prstGeom prst="chevron">
              <a:avLst>
                <a:gd name="adj" fmla="val 585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4055" y="4399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</p:grpSp>
      <p:sp>
        <p:nvSpPr>
          <p:cNvPr id="14" name="Docer搜索：半想象现实   http://chn.docer.com/works/?userid=199927538"/>
          <p:cNvSpPr txBox="1"/>
          <p:nvPr/>
        </p:nvSpPr>
        <p:spPr>
          <a:xfrm>
            <a:off x="8280927" y="4215530"/>
            <a:ext cx="1950085" cy="88455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560">
              <a:lnSpc>
                <a:spcPts val="202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He was an old man who fished alone in a skiff in the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9" name="Docer搜索：半想象现实   http://chn.docer.com/works/?userid=199927538"/>
          <p:cNvSpPr txBox="1"/>
          <p:nvPr/>
        </p:nvSpPr>
        <p:spPr>
          <a:xfrm>
            <a:off x="8280927" y="3788535"/>
            <a:ext cx="1385570" cy="33718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>
              <a:defRPr/>
            </a:pP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TITLE  HERE 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6" name="Docer搜索：半想象现实   http://chn.docer.com/works/?userid=199927538"/>
          <p:cNvSpPr txBox="1"/>
          <p:nvPr/>
        </p:nvSpPr>
        <p:spPr>
          <a:xfrm>
            <a:off x="4340752" y="4215530"/>
            <a:ext cx="1950085" cy="88455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560">
              <a:lnSpc>
                <a:spcPts val="202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He was an old man who fished alone in a skiff in the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4340752" y="3788535"/>
            <a:ext cx="1385570" cy="33718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>
              <a:defRPr/>
            </a:pP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TITLE  HERE 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0" name="Docer搜索：半想象现实   http://chn.docer.com/works/?userid=199927538"/>
          <p:cNvSpPr txBox="1"/>
          <p:nvPr/>
        </p:nvSpPr>
        <p:spPr>
          <a:xfrm>
            <a:off x="683152" y="4215530"/>
            <a:ext cx="1950085" cy="88455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560">
              <a:lnSpc>
                <a:spcPts val="202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He was an old man who fished alone in a skiff in the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1" name="Docer搜索：半想象现实   http://chn.docer.com/works/?userid=199927538"/>
          <p:cNvSpPr txBox="1"/>
          <p:nvPr/>
        </p:nvSpPr>
        <p:spPr>
          <a:xfrm>
            <a:off x="683152" y="3788535"/>
            <a:ext cx="1385570" cy="33718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>
              <a:defRPr/>
            </a:pP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TITLE  HERE 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4" name="Docer搜索：半想象现实   http://chn.docer.com/works/?userid=199927538"/>
          <p:cNvSpPr>
            <a:spLocks noEditPoints="1"/>
          </p:cNvSpPr>
          <p:nvPr/>
        </p:nvSpPr>
        <p:spPr bwMode="auto">
          <a:xfrm>
            <a:off x="1520825" y="3067685"/>
            <a:ext cx="274320" cy="311150"/>
          </a:xfrm>
          <a:custGeom>
            <a:avLst/>
            <a:gdLst>
              <a:gd name="T0" fmla="*/ 1426 w 2904"/>
              <a:gd name="T1" fmla="*/ 1851 h 3292"/>
              <a:gd name="T2" fmla="*/ 2736 w 2904"/>
              <a:gd name="T3" fmla="*/ 1281 h 3292"/>
              <a:gd name="T4" fmla="*/ 2791 w 2904"/>
              <a:gd name="T5" fmla="*/ 1435 h 3292"/>
              <a:gd name="T6" fmla="*/ 2830 w 2904"/>
              <a:gd name="T7" fmla="*/ 1597 h 3292"/>
              <a:gd name="T8" fmla="*/ 2849 w 2904"/>
              <a:gd name="T9" fmla="*/ 1766 h 3292"/>
              <a:gd name="T10" fmla="*/ 2848 w 2904"/>
              <a:gd name="T11" fmla="*/ 1946 h 3292"/>
              <a:gd name="T12" fmla="*/ 2825 w 2904"/>
              <a:gd name="T13" fmla="*/ 2130 h 3292"/>
              <a:gd name="T14" fmla="*/ 2779 w 2904"/>
              <a:gd name="T15" fmla="*/ 2307 h 3292"/>
              <a:gd name="T16" fmla="*/ 2712 w 2904"/>
              <a:gd name="T17" fmla="*/ 2473 h 3292"/>
              <a:gd name="T18" fmla="*/ 2626 w 2904"/>
              <a:gd name="T19" fmla="*/ 2629 h 3292"/>
              <a:gd name="T20" fmla="*/ 2522 w 2904"/>
              <a:gd name="T21" fmla="*/ 2771 h 3292"/>
              <a:gd name="T22" fmla="*/ 2403 w 2904"/>
              <a:gd name="T23" fmla="*/ 2901 h 3292"/>
              <a:gd name="T24" fmla="*/ 2268 w 2904"/>
              <a:gd name="T25" fmla="*/ 3014 h 3292"/>
              <a:gd name="T26" fmla="*/ 2120 w 2904"/>
              <a:gd name="T27" fmla="*/ 3110 h 3292"/>
              <a:gd name="T28" fmla="*/ 1960 w 2904"/>
              <a:gd name="T29" fmla="*/ 3187 h 3292"/>
              <a:gd name="T30" fmla="*/ 1790 w 2904"/>
              <a:gd name="T31" fmla="*/ 3244 h 3292"/>
              <a:gd name="T32" fmla="*/ 1611 w 2904"/>
              <a:gd name="T33" fmla="*/ 3280 h 3292"/>
              <a:gd name="T34" fmla="*/ 1426 w 2904"/>
              <a:gd name="T35" fmla="*/ 3292 h 3292"/>
              <a:gd name="T36" fmla="*/ 1240 w 2904"/>
              <a:gd name="T37" fmla="*/ 3280 h 3292"/>
              <a:gd name="T38" fmla="*/ 1061 w 2904"/>
              <a:gd name="T39" fmla="*/ 3244 h 3292"/>
              <a:gd name="T40" fmla="*/ 891 w 2904"/>
              <a:gd name="T41" fmla="*/ 3187 h 3292"/>
              <a:gd name="T42" fmla="*/ 732 w 2904"/>
              <a:gd name="T43" fmla="*/ 3110 h 3292"/>
              <a:gd name="T44" fmla="*/ 584 w 2904"/>
              <a:gd name="T45" fmla="*/ 3014 h 3292"/>
              <a:gd name="T46" fmla="*/ 449 w 2904"/>
              <a:gd name="T47" fmla="*/ 2901 h 3292"/>
              <a:gd name="T48" fmla="*/ 329 w 2904"/>
              <a:gd name="T49" fmla="*/ 2771 h 3292"/>
              <a:gd name="T50" fmla="*/ 225 w 2904"/>
              <a:gd name="T51" fmla="*/ 2629 h 3292"/>
              <a:gd name="T52" fmla="*/ 139 w 2904"/>
              <a:gd name="T53" fmla="*/ 2473 h 3292"/>
              <a:gd name="T54" fmla="*/ 73 w 2904"/>
              <a:gd name="T55" fmla="*/ 2307 h 3292"/>
              <a:gd name="T56" fmla="*/ 27 w 2904"/>
              <a:gd name="T57" fmla="*/ 2130 h 3292"/>
              <a:gd name="T58" fmla="*/ 3 w 2904"/>
              <a:gd name="T59" fmla="*/ 1946 h 3292"/>
              <a:gd name="T60" fmla="*/ 3 w 2904"/>
              <a:gd name="T61" fmla="*/ 1756 h 3292"/>
              <a:gd name="T62" fmla="*/ 27 w 2904"/>
              <a:gd name="T63" fmla="*/ 1572 h 3292"/>
              <a:gd name="T64" fmla="*/ 73 w 2904"/>
              <a:gd name="T65" fmla="*/ 1396 h 3292"/>
              <a:gd name="T66" fmla="*/ 139 w 2904"/>
              <a:gd name="T67" fmla="*/ 1230 h 3292"/>
              <a:gd name="T68" fmla="*/ 225 w 2904"/>
              <a:gd name="T69" fmla="*/ 1074 h 3292"/>
              <a:gd name="T70" fmla="*/ 329 w 2904"/>
              <a:gd name="T71" fmla="*/ 931 h 3292"/>
              <a:gd name="T72" fmla="*/ 449 w 2904"/>
              <a:gd name="T73" fmla="*/ 802 h 3292"/>
              <a:gd name="T74" fmla="*/ 584 w 2904"/>
              <a:gd name="T75" fmla="*/ 688 h 3292"/>
              <a:gd name="T76" fmla="*/ 732 w 2904"/>
              <a:gd name="T77" fmla="*/ 592 h 3292"/>
              <a:gd name="T78" fmla="*/ 891 w 2904"/>
              <a:gd name="T79" fmla="*/ 515 h 3292"/>
              <a:gd name="T80" fmla="*/ 1061 w 2904"/>
              <a:gd name="T81" fmla="*/ 458 h 3292"/>
              <a:gd name="T82" fmla="*/ 1240 w 2904"/>
              <a:gd name="T83" fmla="*/ 423 h 3292"/>
              <a:gd name="T84" fmla="*/ 1426 w 2904"/>
              <a:gd name="T85" fmla="*/ 411 h 3292"/>
              <a:gd name="T86" fmla="*/ 1630 w 2904"/>
              <a:gd name="T87" fmla="*/ 0 h 3292"/>
              <a:gd name="T88" fmla="*/ 1813 w 2904"/>
              <a:gd name="T89" fmla="*/ 11 h 3292"/>
              <a:gd name="T90" fmla="*/ 1988 w 2904"/>
              <a:gd name="T91" fmla="*/ 45 h 3292"/>
              <a:gd name="T92" fmla="*/ 2156 w 2904"/>
              <a:gd name="T93" fmla="*/ 101 h 3292"/>
              <a:gd name="T94" fmla="*/ 2315 w 2904"/>
              <a:gd name="T95" fmla="*/ 176 h 3292"/>
              <a:gd name="T96" fmla="*/ 2461 w 2904"/>
              <a:gd name="T97" fmla="*/ 269 h 3292"/>
              <a:gd name="T98" fmla="*/ 2595 w 2904"/>
              <a:gd name="T99" fmla="*/ 380 h 3292"/>
              <a:gd name="T100" fmla="*/ 2714 w 2904"/>
              <a:gd name="T101" fmla="*/ 505 h 3292"/>
              <a:gd name="T102" fmla="*/ 2818 w 2904"/>
              <a:gd name="T103" fmla="*/ 644 h 3292"/>
              <a:gd name="T104" fmla="*/ 2904 w 2904"/>
              <a:gd name="T105" fmla="*/ 796 h 3292"/>
              <a:gd name="T106" fmla="*/ 1630 w 2904"/>
              <a:gd name="T10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904" h="3292">
                <a:moveTo>
                  <a:pt x="1426" y="411"/>
                </a:moveTo>
                <a:lnTo>
                  <a:pt x="1426" y="1851"/>
                </a:lnTo>
                <a:lnTo>
                  <a:pt x="2701" y="1207"/>
                </a:lnTo>
                <a:lnTo>
                  <a:pt x="2736" y="1281"/>
                </a:lnTo>
                <a:lnTo>
                  <a:pt x="2765" y="1357"/>
                </a:lnTo>
                <a:lnTo>
                  <a:pt x="2791" y="1435"/>
                </a:lnTo>
                <a:lnTo>
                  <a:pt x="2812" y="1515"/>
                </a:lnTo>
                <a:lnTo>
                  <a:pt x="2830" y="1597"/>
                </a:lnTo>
                <a:lnTo>
                  <a:pt x="2842" y="1680"/>
                </a:lnTo>
                <a:lnTo>
                  <a:pt x="2849" y="1766"/>
                </a:lnTo>
                <a:lnTo>
                  <a:pt x="2851" y="1851"/>
                </a:lnTo>
                <a:lnTo>
                  <a:pt x="2848" y="1946"/>
                </a:lnTo>
                <a:lnTo>
                  <a:pt x="2840" y="2039"/>
                </a:lnTo>
                <a:lnTo>
                  <a:pt x="2825" y="2130"/>
                </a:lnTo>
                <a:lnTo>
                  <a:pt x="2804" y="2220"/>
                </a:lnTo>
                <a:lnTo>
                  <a:pt x="2779" y="2307"/>
                </a:lnTo>
                <a:lnTo>
                  <a:pt x="2748" y="2391"/>
                </a:lnTo>
                <a:lnTo>
                  <a:pt x="2712" y="2473"/>
                </a:lnTo>
                <a:lnTo>
                  <a:pt x="2671" y="2553"/>
                </a:lnTo>
                <a:lnTo>
                  <a:pt x="2626" y="2629"/>
                </a:lnTo>
                <a:lnTo>
                  <a:pt x="2576" y="2702"/>
                </a:lnTo>
                <a:lnTo>
                  <a:pt x="2522" y="2771"/>
                </a:lnTo>
                <a:lnTo>
                  <a:pt x="2465" y="2838"/>
                </a:lnTo>
                <a:lnTo>
                  <a:pt x="2403" y="2901"/>
                </a:lnTo>
                <a:lnTo>
                  <a:pt x="2337" y="2959"/>
                </a:lnTo>
                <a:lnTo>
                  <a:pt x="2268" y="3014"/>
                </a:lnTo>
                <a:lnTo>
                  <a:pt x="2195" y="3064"/>
                </a:lnTo>
                <a:lnTo>
                  <a:pt x="2120" y="3110"/>
                </a:lnTo>
                <a:lnTo>
                  <a:pt x="2042" y="3150"/>
                </a:lnTo>
                <a:lnTo>
                  <a:pt x="1960" y="3187"/>
                </a:lnTo>
                <a:lnTo>
                  <a:pt x="1876" y="3219"/>
                </a:lnTo>
                <a:lnTo>
                  <a:pt x="1790" y="3244"/>
                </a:lnTo>
                <a:lnTo>
                  <a:pt x="1702" y="3265"/>
                </a:lnTo>
                <a:lnTo>
                  <a:pt x="1611" y="3280"/>
                </a:lnTo>
                <a:lnTo>
                  <a:pt x="1519" y="3289"/>
                </a:lnTo>
                <a:lnTo>
                  <a:pt x="1426" y="3292"/>
                </a:lnTo>
                <a:lnTo>
                  <a:pt x="1332" y="3289"/>
                </a:lnTo>
                <a:lnTo>
                  <a:pt x="1240" y="3280"/>
                </a:lnTo>
                <a:lnTo>
                  <a:pt x="1149" y="3265"/>
                </a:lnTo>
                <a:lnTo>
                  <a:pt x="1061" y="3244"/>
                </a:lnTo>
                <a:lnTo>
                  <a:pt x="975" y="3219"/>
                </a:lnTo>
                <a:lnTo>
                  <a:pt x="891" y="3187"/>
                </a:lnTo>
                <a:lnTo>
                  <a:pt x="810" y="3150"/>
                </a:lnTo>
                <a:lnTo>
                  <a:pt x="732" y="3110"/>
                </a:lnTo>
                <a:lnTo>
                  <a:pt x="656" y="3064"/>
                </a:lnTo>
                <a:lnTo>
                  <a:pt x="584" y="3014"/>
                </a:lnTo>
                <a:lnTo>
                  <a:pt x="514" y="2959"/>
                </a:lnTo>
                <a:lnTo>
                  <a:pt x="449" y="2901"/>
                </a:lnTo>
                <a:lnTo>
                  <a:pt x="387" y="2838"/>
                </a:lnTo>
                <a:lnTo>
                  <a:pt x="329" y="2771"/>
                </a:lnTo>
                <a:lnTo>
                  <a:pt x="275" y="2702"/>
                </a:lnTo>
                <a:lnTo>
                  <a:pt x="225" y="2629"/>
                </a:lnTo>
                <a:lnTo>
                  <a:pt x="180" y="2553"/>
                </a:lnTo>
                <a:lnTo>
                  <a:pt x="139" y="2473"/>
                </a:lnTo>
                <a:lnTo>
                  <a:pt x="103" y="2391"/>
                </a:lnTo>
                <a:lnTo>
                  <a:pt x="73" y="2307"/>
                </a:lnTo>
                <a:lnTo>
                  <a:pt x="47" y="2220"/>
                </a:lnTo>
                <a:lnTo>
                  <a:pt x="27" y="2130"/>
                </a:lnTo>
                <a:lnTo>
                  <a:pt x="12" y="2039"/>
                </a:lnTo>
                <a:lnTo>
                  <a:pt x="3" y="1946"/>
                </a:lnTo>
                <a:lnTo>
                  <a:pt x="0" y="1851"/>
                </a:lnTo>
                <a:lnTo>
                  <a:pt x="3" y="1756"/>
                </a:lnTo>
                <a:lnTo>
                  <a:pt x="12" y="1663"/>
                </a:lnTo>
                <a:lnTo>
                  <a:pt x="27" y="1572"/>
                </a:lnTo>
                <a:lnTo>
                  <a:pt x="47" y="1483"/>
                </a:lnTo>
                <a:lnTo>
                  <a:pt x="73" y="1396"/>
                </a:lnTo>
                <a:lnTo>
                  <a:pt x="103" y="1311"/>
                </a:lnTo>
                <a:lnTo>
                  <a:pt x="139" y="1230"/>
                </a:lnTo>
                <a:lnTo>
                  <a:pt x="180" y="1150"/>
                </a:lnTo>
                <a:lnTo>
                  <a:pt x="225" y="1074"/>
                </a:lnTo>
                <a:lnTo>
                  <a:pt x="275" y="1000"/>
                </a:lnTo>
                <a:lnTo>
                  <a:pt x="329" y="931"/>
                </a:lnTo>
                <a:lnTo>
                  <a:pt x="387" y="865"/>
                </a:lnTo>
                <a:lnTo>
                  <a:pt x="449" y="802"/>
                </a:lnTo>
                <a:lnTo>
                  <a:pt x="514" y="743"/>
                </a:lnTo>
                <a:lnTo>
                  <a:pt x="584" y="688"/>
                </a:lnTo>
                <a:lnTo>
                  <a:pt x="656" y="639"/>
                </a:lnTo>
                <a:lnTo>
                  <a:pt x="732" y="592"/>
                </a:lnTo>
                <a:lnTo>
                  <a:pt x="810" y="552"/>
                </a:lnTo>
                <a:lnTo>
                  <a:pt x="891" y="515"/>
                </a:lnTo>
                <a:lnTo>
                  <a:pt x="975" y="484"/>
                </a:lnTo>
                <a:lnTo>
                  <a:pt x="1061" y="458"/>
                </a:lnTo>
                <a:lnTo>
                  <a:pt x="1149" y="438"/>
                </a:lnTo>
                <a:lnTo>
                  <a:pt x="1240" y="423"/>
                </a:lnTo>
                <a:lnTo>
                  <a:pt x="1332" y="414"/>
                </a:lnTo>
                <a:lnTo>
                  <a:pt x="1426" y="411"/>
                </a:lnTo>
                <a:close/>
                <a:moveTo>
                  <a:pt x="1630" y="0"/>
                </a:moveTo>
                <a:lnTo>
                  <a:pt x="1630" y="0"/>
                </a:lnTo>
                <a:lnTo>
                  <a:pt x="1722" y="3"/>
                </a:lnTo>
                <a:lnTo>
                  <a:pt x="1813" y="11"/>
                </a:lnTo>
                <a:lnTo>
                  <a:pt x="1902" y="25"/>
                </a:lnTo>
                <a:lnTo>
                  <a:pt x="1988" y="45"/>
                </a:lnTo>
                <a:lnTo>
                  <a:pt x="2073" y="71"/>
                </a:lnTo>
                <a:lnTo>
                  <a:pt x="2156" y="101"/>
                </a:lnTo>
                <a:lnTo>
                  <a:pt x="2237" y="136"/>
                </a:lnTo>
                <a:lnTo>
                  <a:pt x="2315" y="176"/>
                </a:lnTo>
                <a:lnTo>
                  <a:pt x="2389" y="221"/>
                </a:lnTo>
                <a:lnTo>
                  <a:pt x="2461" y="269"/>
                </a:lnTo>
                <a:lnTo>
                  <a:pt x="2529" y="322"/>
                </a:lnTo>
                <a:lnTo>
                  <a:pt x="2595" y="380"/>
                </a:lnTo>
                <a:lnTo>
                  <a:pt x="2656" y="441"/>
                </a:lnTo>
                <a:lnTo>
                  <a:pt x="2714" y="505"/>
                </a:lnTo>
                <a:lnTo>
                  <a:pt x="2769" y="573"/>
                </a:lnTo>
                <a:lnTo>
                  <a:pt x="2818" y="644"/>
                </a:lnTo>
                <a:lnTo>
                  <a:pt x="2864" y="718"/>
                </a:lnTo>
                <a:lnTo>
                  <a:pt x="2904" y="796"/>
                </a:lnTo>
                <a:lnTo>
                  <a:pt x="1630" y="1439"/>
                </a:lnTo>
                <a:lnTo>
                  <a:pt x="16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FFFFFF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49" name="Docer搜索：半想象现实   http://chn.docer.com/works/?userid=199927538"/>
          <p:cNvSpPr/>
          <p:nvPr/>
        </p:nvSpPr>
        <p:spPr bwMode="auto">
          <a:xfrm>
            <a:off x="5161280" y="3067685"/>
            <a:ext cx="308610" cy="311150"/>
          </a:xfrm>
          <a:custGeom>
            <a:avLst/>
            <a:gdLst>
              <a:gd name="T0" fmla="*/ 1354 w 3262"/>
              <a:gd name="T1" fmla="*/ 3 h 3291"/>
              <a:gd name="T2" fmla="*/ 1400 w 3262"/>
              <a:gd name="T3" fmla="*/ 22 h 3291"/>
              <a:gd name="T4" fmla="*/ 1990 w 3262"/>
              <a:gd name="T5" fmla="*/ 616 h 3291"/>
              <a:gd name="T6" fmla="*/ 2018 w 3262"/>
              <a:gd name="T7" fmla="*/ 659 h 3291"/>
              <a:gd name="T8" fmla="*/ 2028 w 3262"/>
              <a:gd name="T9" fmla="*/ 707 h 3291"/>
              <a:gd name="T10" fmla="*/ 2022 w 3262"/>
              <a:gd name="T11" fmla="*/ 757 h 3291"/>
              <a:gd name="T12" fmla="*/ 1997 w 3262"/>
              <a:gd name="T13" fmla="*/ 801 h 3291"/>
              <a:gd name="T14" fmla="*/ 1665 w 3262"/>
              <a:gd name="T15" fmla="*/ 1011 h 3291"/>
              <a:gd name="T16" fmla="*/ 1655 w 3262"/>
              <a:gd name="T17" fmla="*/ 1050 h 3291"/>
              <a:gd name="T18" fmla="*/ 1636 w 3262"/>
              <a:gd name="T19" fmla="*/ 1124 h 3291"/>
              <a:gd name="T20" fmla="*/ 1601 w 3262"/>
              <a:gd name="T21" fmla="*/ 1193 h 3291"/>
              <a:gd name="T22" fmla="*/ 1551 w 3262"/>
              <a:gd name="T23" fmla="*/ 1255 h 3291"/>
              <a:gd name="T24" fmla="*/ 3218 w 3262"/>
              <a:gd name="T25" fmla="*/ 2944 h 3291"/>
              <a:gd name="T26" fmla="*/ 3235 w 3262"/>
              <a:gd name="T27" fmla="*/ 2963 h 3291"/>
              <a:gd name="T28" fmla="*/ 3257 w 3262"/>
              <a:gd name="T29" fmla="*/ 3004 h 3291"/>
              <a:gd name="T30" fmla="*/ 3262 w 3262"/>
              <a:gd name="T31" fmla="*/ 3047 h 3291"/>
              <a:gd name="T32" fmla="*/ 3249 w 3262"/>
              <a:gd name="T33" fmla="*/ 3086 h 3291"/>
              <a:gd name="T34" fmla="*/ 3076 w 3262"/>
              <a:gd name="T35" fmla="*/ 3266 h 3291"/>
              <a:gd name="T36" fmla="*/ 3040 w 3262"/>
              <a:gd name="T37" fmla="*/ 3287 h 3291"/>
              <a:gd name="T38" fmla="*/ 2999 w 3262"/>
              <a:gd name="T39" fmla="*/ 3291 h 3291"/>
              <a:gd name="T40" fmla="*/ 2956 w 3262"/>
              <a:gd name="T41" fmla="*/ 3278 h 3291"/>
              <a:gd name="T42" fmla="*/ 2918 w 3262"/>
              <a:gd name="T43" fmla="*/ 3247 h 3291"/>
              <a:gd name="T44" fmla="*/ 1241 w 3262"/>
              <a:gd name="T45" fmla="*/ 1569 h 3291"/>
              <a:gd name="T46" fmla="*/ 1180 w 3262"/>
              <a:gd name="T47" fmla="*/ 1620 h 3291"/>
              <a:gd name="T48" fmla="*/ 1111 w 3262"/>
              <a:gd name="T49" fmla="*/ 1655 h 3291"/>
              <a:gd name="T50" fmla="*/ 1038 w 3262"/>
              <a:gd name="T51" fmla="*/ 1675 h 3291"/>
              <a:gd name="T52" fmla="*/ 997 w 3262"/>
              <a:gd name="T53" fmla="*/ 1688 h 3291"/>
              <a:gd name="T54" fmla="*/ 771 w 3262"/>
              <a:gd name="T55" fmla="*/ 2035 h 3291"/>
              <a:gd name="T56" fmla="*/ 724 w 3262"/>
              <a:gd name="T57" fmla="*/ 2051 h 3291"/>
              <a:gd name="T58" fmla="*/ 674 w 3262"/>
              <a:gd name="T59" fmla="*/ 2049 h 3291"/>
              <a:gd name="T60" fmla="*/ 629 w 3262"/>
              <a:gd name="T61" fmla="*/ 2030 h 3291"/>
              <a:gd name="T62" fmla="*/ 39 w 3262"/>
              <a:gd name="T63" fmla="*/ 1436 h 3291"/>
              <a:gd name="T64" fmla="*/ 11 w 3262"/>
              <a:gd name="T65" fmla="*/ 1394 h 3291"/>
              <a:gd name="T66" fmla="*/ 0 w 3262"/>
              <a:gd name="T67" fmla="*/ 1345 h 3291"/>
              <a:gd name="T68" fmla="*/ 7 w 3262"/>
              <a:gd name="T69" fmla="*/ 1295 h 3291"/>
              <a:gd name="T70" fmla="*/ 32 w 3262"/>
              <a:gd name="T71" fmla="*/ 1251 h 3291"/>
              <a:gd name="T72" fmla="*/ 364 w 3262"/>
              <a:gd name="T73" fmla="*/ 1042 h 3291"/>
              <a:gd name="T74" fmla="*/ 373 w 3262"/>
              <a:gd name="T75" fmla="*/ 1001 h 3291"/>
              <a:gd name="T76" fmla="*/ 393 w 3262"/>
              <a:gd name="T77" fmla="*/ 928 h 3291"/>
              <a:gd name="T78" fmla="*/ 428 w 3262"/>
              <a:gd name="T79" fmla="*/ 859 h 3291"/>
              <a:gd name="T80" fmla="*/ 477 w 3262"/>
              <a:gd name="T81" fmla="*/ 796 h 3291"/>
              <a:gd name="T82" fmla="*/ 816 w 3262"/>
              <a:gd name="T83" fmla="*/ 455 h 3291"/>
              <a:gd name="T84" fmla="*/ 882 w 3262"/>
              <a:gd name="T85" fmla="*/ 413 h 3291"/>
              <a:gd name="T86" fmla="*/ 954 w 3262"/>
              <a:gd name="T87" fmla="*/ 385 h 3291"/>
              <a:gd name="T88" fmla="*/ 1027 w 3262"/>
              <a:gd name="T89" fmla="*/ 372 h 3291"/>
              <a:gd name="T90" fmla="*/ 1032 w 3262"/>
              <a:gd name="T91" fmla="*/ 363 h 3291"/>
              <a:gd name="T92" fmla="*/ 1257 w 3262"/>
              <a:gd name="T93" fmla="*/ 16 h 3291"/>
              <a:gd name="T94" fmla="*/ 1305 w 3262"/>
              <a:gd name="T95" fmla="*/ 1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3291">
                <a:moveTo>
                  <a:pt x="1329" y="0"/>
                </a:moveTo>
                <a:lnTo>
                  <a:pt x="1354" y="3"/>
                </a:lnTo>
                <a:lnTo>
                  <a:pt x="1377" y="10"/>
                </a:lnTo>
                <a:lnTo>
                  <a:pt x="1400" y="22"/>
                </a:lnTo>
                <a:lnTo>
                  <a:pt x="1419" y="39"/>
                </a:lnTo>
                <a:lnTo>
                  <a:pt x="1990" y="616"/>
                </a:lnTo>
                <a:lnTo>
                  <a:pt x="2006" y="636"/>
                </a:lnTo>
                <a:lnTo>
                  <a:pt x="2018" y="659"/>
                </a:lnTo>
                <a:lnTo>
                  <a:pt x="2025" y="682"/>
                </a:lnTo>
                <a:lnTo>
                  <a:pt x="2028" y="707"/>
                </a:lnTo>
                <a:lnTo>
                  <a:pt x="2027" y="732"/>
                </a:lnTo>
                <a:lnTo>
                  <a:pt x="2022" y="757"/>
                </a:lnTo>
                <a:lnTo>
                  <a:pt x="2012" y="779"/>
                </a:lnTo>
                <a:lnTo>
                  <a:pt x="1997" y="801"/>
                </a:lnTo>
                <a:lnTo>
                  <a:pt x="1669" y="1008"/>
                </a:lnTo>
                <a:lnTo>
                  <a:pt x="1665" y="1011"/>
                </a:lnTo>
                <a:lnTo>
                  <a:pt x="1660" y="1013"/>
                </a:lnTo>
                <a:lnTo>
                  <a:pt x="1655" y="1050"/>
                </a:lnTo>
                <a:lnTo>
                  <a:pt x="1647" y="1088"/>
                </a:lnTo>
                <a:lnTo>
                  <a:pt x="1636" y="1124"/>
                </a:lnTo>
                <a:lnTo>
                  <a:pt x="1621" y="1159"/>
                </a:lnTo>
                <a:lnTo>
                  <a:pt x="1601" y="1193"/>
                </a:lnTo>
                <a:lnTo>
                  <a:pt x="1578" y="1225"/>
                </a:lnTo>
                <a:lnTo>
                  <a:pt x="1551" y="1255"/>
                </a:lnTo>
                <a:lnTo>
                  <a:pt x="1470" y="1338"/>
                </a:lnTo>
                <a:lnTo>
                  <a:pt x="3218" y="2944"/>
                </a:lnTo>
                <a:lnTo>
                  <a:pt x="3218" y="2944"/>
                </a:lnTo>
                <a:lnTo>
                  <a:pt x="3235" y="2963"/>
                </a:lnTo>
                <a:lnTo>
                  <a:pt x="3248" y="2982"/>
                </a:lnTo>
                <a:lnTo>
                  <a:pt x="3257" y="3004"/>
                </a:lnTo>
                <a:lnTo>
                  <a:pt x="3261" y="3026"/>
                </a:lnTo>
                <a:lnTo>
                  <a:pt x="3262" y="3047"/>
                </a:lnTo>
                <a:lnTo>
                  <a:pt x="3258" y="3067"/>
                </a:lnTo>
                <a:lnTo>
                  <a:pt x="3249" y="3086"/>
                </a:lnTo>
                <a:lnTo>
                  <a:pt x="3236" y="3103"/>
                </a:lnTo>
                <a:lnTo>
                  <a:pt x="3076" y="3266"/>
                </a:lnTo>
                <a:lnTo>
                  <a:pt x="3059" y="3279"/>
                </a:lnTo>
                <a:lnTo>
                  <a:pt x="3040" y="3287"/>
                </a:lnTo>
                <a:lnTo>
                  <a:pt x="3020" y="3291"/>
                </a:lnTo>
                <a:lnTo>
                  <a:pt x="2999" y="3291"/>
                </a:lnTo>
                <a:lnTo>
                  <a:pt x="2977" y="3286"/>
                </a:lnTo>
                <a:lnTo>
                  <a:pt x="2956" y="3278"/>
                </a:lnTo>
                <a:lnTo>
                  <a:pt x="2936" y="3264"/>
                </a:lnTo>
                <a:lnTo>
                  <a:pt x="2918" y="3247"/>
                </a:lnTo>
                <a:lnTo>
                  <a:pt x="1331" y="1479"/>
                </a:lnTo>
                <a:lnTo>
                  <a:pt x="1241" y="1569"/>
                </a:lnTo>
                <a:lnTo>
                  <a:pt x="1211" y="1596"/>
                </a:lnTo>
                <a:lnTo>
                  <a:pt x="1180" y="1620"/>
                </a:lnTo>
                <a:lnTo>
                  <a:pt x="1146" y="1640"/>
                </a:lnTo>
                <a:lnTo>
                  <a:pt x="1111" y="1655"/>
                </a:lnTo>
                <a:lnTo>
                  <a:pt x="1075" y="1666"/>
                </a:lnTo>
                <a:lnTo>
                  <a:pt x="1038" y="1675"/>
                </a:lnTo>
                <a:lnTo>
                  <a:pt x="1001" y="1679"/>
                </a:lnTo>
                <a:lnTo>
                  <a:pt x="997" y="1688"/>
                </a:lnTo>
                <a:lnTo>
                  <a:pt x="792" y="2021"/>
                </a:lnTo>
                <a:lnTo>
                  <a:pt x="771" y="2035"/>
                </a:lnTo>
                <a:lnTo>
                  <a:pt x="748" y="2045"/>
                </a:lnTo>
                <a:lnTo>
                  <a:pt x="724" y="2051"/>
                </a:lnTo>
                <a:lnTo>
                  <a:pt x="699" y="2052"/>
                </a:lnTo>
                <a:lnTo>
                  <a:pt x="674" y="2049"/>
                </a:lnTo>
                <a:lnTo>
                  <a:pt x="651" y="2041"/>
                </a:lnTo>
                <a:lnTo>
                  <a:pt x="629" y="2030"/>
                </a:lnTo>
                <a:lnTo>
                  <a:pt x="610" y="2013"/>
                </a:lnTo>
                <a:lnTo>
                  <a:pt x="39" y="1436"/>
                </a:lnTo>
                <a:lnTo>
                  <a:pt x="22" y="1416"/>
                </a:lnTo>
                <a:lnTo>
                  <a:pt x="11" y="1394"/>
                </a:lnTo>
                <a:lnTo>
                  <a:pt x="3" y="1370"/>
                </a:lnTo>
                <a:lnTo>
                  <a:pt x="0" y="1345"/>
                </a:lnTo>
                <a:lnTo>
                  <a:pt x="1" y="1319"/>
                </a:lnTo>
                <a:lnTo>
                  <a:pt x="7" y="1295"/>
                </a:lnTo>
                <a:lnTo>
                  <a:pt x="17" y="1272"/>
                </a:lnTo>
                <a:lnTo>
                  <a:pt x="32" y="1251"/>
                </a:lnTo>
                <a:lnTo>
                  <a:pt x="359" y="1044"/>
                </a:lnTo>
                <a:lnTo>
                  <a:pt x="364" y="1042"/>
                </a:lnTo>
                <a:lnTo>
                  <a:pt x="369" y="1040"/>
                </a:lnTo>
                <a:lnTo>
                  <a:pt x="373" y="1001"/>
                </a:lnTo>
                <a:lnTo>
                  <a:pt x="381" y="964"/>
                </a:lnTo>
                <a:lnTo>
                  <a:pt x="393" y="928"/>
                </a:lnTo>
                <a:lnTo>
                  <a:pt x="408" y="892"/>
                </a:lnTo>
                <a:lnTo>
                  <a:pt x="428" y="859"/>
                </a:lnTo>
                <a:lnTo>
                  <a:pt x="450" y="826"/>
                </a:lnTo>
                <a:lnTo>
                  <a:pt x="477" y="796"/>
                </a:lnTo>
                <a:lnTo>
                  <a:pt x="787" y="482"/>
                </a:lnTo>
                <a:lnTo>
                  <a:pt x="816" y="455"/>
                </a:lnTo>
                <a:lnTo>
                  <a:pt x="848" y="432"/>
                </a:lnTo>
                <a:lnTo>
                  <a:pt x="882" y="413"/>
                </a:lnTo>
                <a:lnTo>
                  <a:pt x="917" y="397"/>
                </a:lnTo>
                <a:lnTo>
                  <a:pt x="954" y="385"/>
                </a:lnTo>
                <a:lnTo>
                  <a:pt x="990" y="377"/>
                </a:lnTo>
                <a:lnTo>
                  <a:pt x="1027" y="372"/>
                </a:lnTo>
                <a:lnTo>
                  <a:pt x="1029" y="368"/>
                </a:lnTo>
                <a:lnTo>
                  <a:pt x="1032" y="363"/>
                </a:lnTo>
                <a:lnTo>
                  <a:pt x="1237" y="32"/>
                </a:lnTo>
                <a:lnTo>
                  <a:pt x="1257" y="16"/>
                </a:lnTo>
                <a:lnTo>
                  <a:pt x="1280" y="7"/>
                </a:lnTo>
                <a:lnTo>
                  <a:pt x="1305" y="1"/>
                </a:lnTo>
                <a:lnTo>
                  <a:pt x="132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FFFFFF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grpSp>
        <p:nvGrpSpPr>
          <p:cNvPr id="70" name="Docer搜索：半想象现实   http://chn.docer.com/works/?userid=199927538"/>
          <p:cNvGrpSpPr>
            <a:grpSpLocks noChangeAspect="1"/>
          </p:cNvGrpSpPr>
          <p:nvPr/>
        </p:nvGrpSpPr>
        <p:grpSpPr bwMode="auto">
          <a:xfrm rot="0">
            <a:off x="8839200" y="3026410"/>
            <a:ext cx="270510" cy="311150"/>
            <a:chOff x="5933" y="6554"/>
            <a:chExt cx="358" cy="412"/>
          </a:xfrm>
          <a:solidFill>
            <a:schemeClr val="bg1"/>
          </a:solidFill>
        </p:grpSpPr>
        <p:sp>
          <p:nvSpPr>
            <p:cNvPr id="32" name="Freeform 194"/>
            <p:cNvSpPr>
              <a:spLocks noEditPoints="1"/>
            </p:cNvSpPr>
            <p:nvPr/>
          </p:nvSpPr>
          <p:spPr bwMode="auto">
            <a:xfrm>
              <a:off x="5933" y="6554"/>
              <a:ext cx="358" cy="412"/>
            </a:xfrm>
            <a:custGeom>
              <a:avLst/>
              <a:gdLst>
                <a:gd name="T0" fmla="*/ 205 w 2869"/>
                <a:gd name="T1" fmla="*/ 3085 h 3292"/>
                <a:gd name="T2" fmla="*/ 2663 w 2869"/>
                <a:gd name="T3" fmla="*/ 617 h 3292"/>
                <a:gd name="T4" fmla="*/ 2254 w 2869"/>
                <a:gd name="T5" fmla="*/ 925 h 3292"/>
                <a:gd name="T6" fmla="*/ 2244 w 2869"/>
                <a:gd name="T7" fmla="*/ 970 h 3292"/>
                <a:gd name="T8" fmla="*/ 2215 w 2869"/>
                <a:gd name="T9" fmla="*/ 1006 h 3292"/>
                <a:gd name="T10" fmla="*/ 2175 w 2869"/>
                <a:gd name="T11" fmla="*/ 1025 h 3292"/>
                <a:gd name="T12" fmla="*/ 717 w 2869"/>
                <a:gd name="T13" fmla="*/ 1028 h 3292"/>
                <a:gd name="T14" fmla="*/ 672 w 2869"/>
                <a:gd name="T15" fmla="*/ 1018 h 3292"/>
                <a:gd name="T16" fmla="*/ 637 w 2869"/>
                <a:gd name="T17" fmla="*/ 990 h 3292"/>
                <a:gd name="T18" fmla="*/ 618 w 2869"/>
                <a:gd name="T19" fmla="*/ 949 h 3292"/>
                <a:gd name="T20" fmla="*/ 615 w 2869"/>
                <a:gd name="T21" fmla="*/ 617 h 3292"/>
                <a:gd name="T22" fmla="*/ 1434 w 2869"/>
                <a:gd name="T23" fmla="*/ 205 h 3292"/>
                <a:gd name="T24" fmla="*/ 1370 w 2869"/>
                <a:gd name="T25" fmla="*/ 215 h 3292"/>
                <a:gd name="T26" fmla="*/ 1313 w 2869"/>
                <a:gd name="T27" fmla="*/ 244 h 3292"/>
                <a:gd name="T28" fmla="*/ 1269 w 2869"/>
                <a:gd name="T29" fmla="*/ 290 h 3292"/>
                <a:gd name="T30" fmla="*/ 1240 w 2869"/>
                <a:gd name="T31" fmla="*/ 346 h 3292"/>
                <a:gd name="T32" fmla="*/ 1229 w 2869"/>
                <a:gd name="T33" fmla="*/ 411 h 3292"/>
                <a:gd name="T34" fmla="*/ 1240 w 2869"/>
                <a:gd name="T35" fmla="*/ 476 h 3292"/>
                <a:gd name="T36" fmla="*/ 1269 w 2869"/>
                <a:gd name="T37" fmla="*/ 533 h 3292"/>
                <a:gd name="T38" fmla="*/ 1313 w 2869"/>
                <a:gd name="T39" fmla="*/ 577 h 3292"/>
                <a:gd name="T40" fmla="*/ 1370 w 2869"/>
                <a:gd name="T41" fmla="*/ 607 h 3292"/>
                <a:gd name="T42" fmla="*/ 1434 w 2869"/>
                <a:gd name="T43" fmla="*/ 617 h 3292"/>
                <a:gd name="T44" fmla="*/ 1499 w 2869"/>
                <a:gd name="T45" fmla="*/ 607 h 3292"/>
                <a:gd name="T46" fmla="*/ 1555 w 2869"/>
                <a:gd name="T47" fmla="*/ 577 h 3292"/>
                <a:gd name="T48" fmla="*/ 1600 w 2869"/>
                <a:gd name="T49" fmla="*/ 533 h 3292"/>
                <a:gd name="T50" fmla="*/ 1629 w 2869"/>
                <a:gd name="T51" fmla="*/ 476 h 3292"/>
                <a:gd name="T52" fmla="*/ 1639 w 2869"/>
                <a:gd name="T53" fmla="*/ 411 h 3292"/>
                <a:gd name="T54" fmla="*/ 1629 w 2869"/>
                <a:gd name="T55" fmla="*/ 346 h 3292"/>
                <a:gd name="T56" fmla="*/ 1600 w 2869"/>
                <a:gd name="T57" fmla="*/ 290 h 3292"/>
                <a:gd name="T58" fmla="*/ 1555 w 2869"/>
                <a:gd name="T59" fmla="*/ 244 h 3292"/>
                <a:gd name="T60" fmla="*/ 1499 w 2869"/>
                <a:gd name="T61" fmla="*/ 215 h 3292"/>
                <a:gd name="T62" fmla="*/ 1434 w 2869"/>
                <a:gd name="T63" fmla="*/ 205 h 3292"/>
                <a:gd name="T64" fmla="*/ 1434 w 2869"/>
                <a:gd name="T65" fmla="*/ 0 h 3292"/>
                <a:gd name="T66" fmla="*/ 1535 w 2869"/>
                <a:gd name="T67" fmla="*/ 12 h 3292"/>
                <a:gd name="T68" fmla="*/ 1627 w 2869"/>
                <a:gd name="T69" fmla="*/ 48 h 3292"/>
                <a:gd name="T70" fmla="*/ 1706 w 2869"/>
                <a:gd name="T71" fmla="*/ 103 h 3292"/>
                <a:gd name="T72" fmla="*/ 1771 w 2869"/>
                <a:gd name="T73" fmla="*/ 176 h 3292"/>
                <a:gd name="T74" fmla="*/ 1816 w 2869"/>
                <a:gd name="T75" fmla="*/ 262 h 3292"/>
                <a:gd name="T76" fmla="*/ 1840 w 2869"/>
                <a:gd name="T77" fmla="*/ 359 h 3292"/>
                <a:gd name="T78" fmla="*/ 2766 w 2869"/>
                <a:gd name="T79" fmla="*/ 411 h 3292"/>
                <a:gd name="T80" fmla="*/ 2811 w 2869"/>
                <a:gd name="T81" fmla="*/ 421 h 3292"/>
                <a:gd name="T82" fmla="*/ 2846 w 2869"/>
                <a:gd name="T83" fmla="*/ 450 h 3292"/>
                <a:gd name="T84" fmla="*/ 2866 w 2869"/>
                <a:gd name="T85" fmla="*/ 490 h 3292"/>
                <a:gd name="T86" fmla="*/ 2869 w 2869"/>
                <a:gd name="T87" fmla="*/ 3189 h 3292"/>
                <a:gd name="T88" fmla="*/ 2857 w 2869"/>
                <a:gd name="T89" fmla="*/ 3234 h 3292"/>
                <a:gd name="T90" fmla="*/ 2830 w 2869"/>
                <a:gd name="T91" fmla="*/ 3269 h 3292"/>
                <a:gd name="T92" fmla="*/ 2789 w 2869"/>
                <a:gd name="T93" fmla="*/ 3289 h 3292"/>
                <a:gd name="T94" fmla="*/ 103 w 2869"/>
                <a:gd name="T95" fmla="*/ 3292 h 3292"/>
                <a:gd name="T96" fmla="*/ 58 w 2869"/>
                <a:gd name="T97" fmla="*/ 3282 h 3292"/>
                <a:gd name="T98" fmla="*/ 23 w 2869"/>
                <a:gd name="T99" fmla="*/ 3253 h 3292"/>
                <a:gd name="T100" fmla="*/ 3 w 2869"/>
                <a:gd name="T101" fmla="*/ 3212 h 3292"/>
                <a:gd name="T102" fmla="*/ 0 w 2869"/>
                <a:gd name="T103" fmla="*/ 514 h 3292"/>
                <a:gd name="T104" fmla="*/ 10 w 2869"/>
                <a:gd name="T105" fmla="*/ 468 h 3292"/>
                <a:gd name="T106" fmla="*/ 38 w 2869"/>
                <a:gd name="T107" fmla="*/ 433 h 3292"/>
                <a:gd name="T108" fmla="*/ 79 w 2869"/>
                <a:gd name="T109" fmla="*/ 414 h 3292"/>
                <a:gd name="T110" fmla="*/ 1024 w 2869"/>
                <a:gd name="T111" fmla="*/ 411 h 3292"/>
                <a:gd name="T112" fmla="*/ 1036 w 2869"/>
                <a:gd name="T113" fmla="*/ 309 h 3292"/>
                <a:gd name="T114" fmla="*/ 1072 w 2869"/>
                <a:gd name="T115" fmla="*/ 218 h 3292"/>
                <a:gd name="T116" fmla="*/ 1128 w 2869"/>
                <a:gd name="T117" fmla="*/ 138 h 3292"/>
                <a:gd name="T118" fmla="*/ 1200 w 2869"/>
                <a:gd name="T119" fmla="*/ 73 h 3292"/>
                <a:gd name="T120" fmla="*/ 1286 w 2869"/>
                <a:gd name="T121" fmla="*/ 28 h 3292"/>
                <a:gd name="T122" fmla="*/ 1383 w 2869"/>
                <a:gd name="T123" fmla="*/ 3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3292">
                  <a:moveTo>
                    <a:pt x="205" y="617"/>
                  </a:moveTo>
                  <a:lnTo>
                    <a:pt x="205" y="3085"/>
                  </a:lnTo>
                  <a:lnTo>
                    <a:pt x="2663" y="3085"/>
                  </a:lnTo>
                  <a:lnTo>
                    <a:pt x="2663" y="617"/>
                  </a:lnTo>
                  <a:lnTo>
                    <a:pt x="2254" y="617"/>
                  </a:lnTo>
                  <a:lnTo>
                    <a:pt x="2254" y="925"/>
                  </a:lnTo>
                  <a:lnTo>
                    <a:pt x="2251" y="949"/>
                  </a:lnTo>
                  <a:lnTo>
                    <a:pt x="2244" y="970"/>
                  </a:lnTo>
                  <a:lnTo>
                    <a:pt x="2231" y="990"/>
                  </a:lnTo>
                  <a:lnTo>
                    <a:pt x="2215" y="1006"/>
                  </a:lnTo>
                  <a:lnTo>
                    <a:pt x="2196" y="1018"/>
                  </a:lnTo>
                  <a:lnTo>
                    <a:pt x="2175" y="1025"/>
                  </a:lnTo>
                  <a:lnTo>
                    <a:pt x="2151" y="1028"/>
                  </a:lnTo>
                  <a:lnTo>
                    <a:pt x="717" y="1028"/>
                  </a:lnTo>
                  <a:lnTo>
                    <a:pt x="694" y="1025"/>
                  </a:lnTo>
                  <a:lnTo>
                    <a:pt x="672" y="1018"/>
                  </a:lnTo>
                  <a:lnTo>
                    <a:pt x="653" y="1006"/>
                  </a:lnTo>
                  <a:lnTo>
                    <a:pt x="637" y="990"/>
                  </a:lnTo>
                  <a:lnTo>
                    <a:pt x="625" y="970"/>
                  </a:lnTo>
                  <a:lnTo>
                    <a:pt x="618" y="949"/>
                  </a:lnTo>
                  <a:lnTo>
                    <a:pt x="615" y="925"/>
                  </a:lnTo>
                  <a:lnTo>
                    <a:pt x="615" y="617"/>
                  </a:lnTo>
                  <a:lnTo>
                    <a:pt x="205" y="617"/>
                  </a:lnTo>
                  <a:close/>
                  <a:moveTo>
                    <a:pt x="1434" y="205"/>
                  </a:moveTo>
                  <a:lnTo>
                    <a:pt x="1400" y="208"/>
                  </a:lnTo>
                  <a:lnTo>
                    <a:pt x="1370" y="215"/>
                  </a:lnTo>
                  <a:lnTo>
                    <a:pt x="1340" y="228"/>
                  </a:lnTo>
                  <a:lnTo>
                    <a:pt x="1313" y="244"/>
                  </a:lnTo>
                  <a:lnTo>
                    <a:pt x="1289" y="265"/>
                  </a:lnTo>
                  <a:lnTo>
                    <a:pt x="1269" y="290"/>
                  </a:lnTo>
                  <a:lnTo>
                    <a:pt x="1252" y="317"/>
                  </a:lnTo>
                  <a:lnTo>
                    <a:pt x="1240" y="346"/>
                  </a:lnTo>
                  <a:lnTo>
                    <a:pt x="1232" y="378"/>
                  </a:lnTo>
                  <a:lnTo>
                    <a:pt x="1229" y="411"/>
                  </a:lnTo>
                  <a:lnTo>
                    <a:pt x="1232" y="445"/>
                  </a:lnTo>
                  <a:lnTo>
                    <a:pt x="1240" y="476"/>
                  </a:lnTo>
                  <a:lnTo>
                    <a:pt x="1252" y="506"/>
                  </a:lnTo>
                  <a:lnTo>
                    <a:pt x="1269" y="533"/>
                  </a:lnTo>
                  <a:lnTo>
                    <a:pt x="1289" y="556"/>
                  </a:lnTo>
                  <a:lnTo>
                    <a:pt x="1313" y="577"/>
                  </a:lnTo>
                  <a:lnTo>
                    <a:pt x="1340" y="593"/>
                  </a:lnTo>
                  <a:lnTo>
                    <a:pt x="1370" y="607"/>
                  </a:lnTo>
                  <a:lnTo>
                    <a:pt x="1400" y="614"/>
                  </a:lnTo>
                  <a:lnTo>
                    <a:pt x="1434" y="617"/>
                  </a:lnTo>
                  <a:lnTo>
                    <a:pt x="1467" y="614"/>
                  </a:lnTo>
                  <a:lnTo>
                    <a:pt x="1499" y="607"/>
                  </a:lnTo>
                  <a:lnTo>
                    <a:pt x="1528" y="593"/>
                  </a:lnTo>
                  <a:lnTo>
                    <a:pt x="1555" y="577"/>
                  </a:lnTo>
                  <a:lnTo>
                    <a:pt x="1579" y="556"/>
                  </a:lnTo>
                  <a:lnTo>
                    <a:pt x="1600" y="533"/>
                  </a:lnTo>
                  <a:lnTo>
                    <a:pt x="1616" y="506"/>
                  </a:lnTo>
                  <a:lnTo>
                    <a:pt x="1629" y="476"/>
                  </a:lnTo>
                  <a:lnTo>
                    <a:pt x="1637" y="445"/>
                  </a:lnTo>
                  <a:lnTo>
                    <a:pt x="1639" y="411"/>
                  </a:lnTo>
                  <a:lnTo>
                    <a:pt x="1637" y="378"/>
                  </a:lnTo>
                  <a:lnTo>
                    <a:pt x="1629" y="346"/>
                  </a:lnTo>
                  <a:lnTo>
                    <a:pt x="1616" y="317"/>
                  </a:lnTo>
                  <a:lnTo>
                    <a:pt x="1600" y="290"/>
                  </a:lnTo>
                  <a:lnTo>
                    <a:pt x="1579" y="265"/>
                  </a:lnTo>
                  <a:lnTo>
                    <a:pt x="1555" y="244"/>
                  </a:lnTo>
                  <a:lnTo>
                    <a:pt x="1528" y="228"/>
                  </a:lnTo>
                  <a:lnTo>
                    <a:pt x="1499" y="215"/>
                  </a:lnTo>
                  <a:lnTo>
                    <a:pt x="1467" y="208"/>
                  </a:lnTo>
                  <a:lnTo>
                    <a:pt x="1434" y="205"/>
                  </a:lnTo>
                  <a:close/>
                  <a:moveTo>
                    <a:pt x="1434" y="0"/>
                  </a:moveTo>
                  <a:lnTo>
                    <a:pt x="1434" y="0"/>
                  </a:lnTo>
                  <a:lnTo>
                    <a:pt x="1486" y="3"/>
                  </a:lnTo>
                  <a:lnTo>
                    <a:pt x="1535" y="12"/>
                  </a:lnTo>
                  <a:lnTo>
                    <a:pt x="1582" y="28"/>
                  </a:lnTo>
                  <a:lnTo>
                    <a:pt x="1627" y="48"/>
                  </a:lnTo>
                  <a:lnTo>
                    <a:pt x="1668" y="73"/>
                  </a:lnTo>
                  <a:lnTo>
                    <a:pt x="1706" y="103"/>
                  </a:lnTo>
                  <a:lnTo>
                    <a:pt x="1741" y="138"/>
                  </a:lnTo>
                  <a:lnTo>
                    <a:pt x="1771" y="176"/>
                  </a:lnTo>
                  <a:lnTo>
                    <a:pt x="1796" y="218"/>
                  </a:lnTo>
                  <a:lnTo>
                    <a:pt x="1816" y="262"/>
                  </a:lnTo>
                  <a:lnTo>
                    <a:pt x="1831" y="309"/>
                  </a:lnTo>
                  <a:lnTo>
                    <a:pt x="1840" y="359"/>
                  </a:lnTo>
                  <a:lnTo>
                    <a:pt x="1844" y="411"/>
                  </a:lnTo>
                  <a:lnTo>
                    <a:pt x="2766" y="411"/>
                  </a:lnTo>
                  <a:lnTo>
                    <a:pt x="2789" y="414"/>
                  </a:lnTo>
                  <a:lnTo>
                    <a:pt x="2811" y="421"/>
                  </a:lnTo>
                  <a:lnTo>
                    <a:pt x="2830" y="433"/>
                  </a:lnTo>
                  <a:lnTo>
                    <a:pt x="2846" y="450"/>
                  </a:lnTo>
                  <a:lnTo>
                    <a:pt x="2857" y="468"/>
                  </a:lnTo>
                  <a:lnTo>
                    <a:pt x="2866" y="490"/>
                  </a:lnTo>
                  <a:lnTo>
                    <a:pt x="2869" y="514"/>
                  </a:lnTo>
                  <a:lnTo>
                    <a:pt x="2869" y="3189"/>
                  </a:lnTo>
                  <a:lnTo>
                    <a:pt x="2866" y="3212"/>
                  </a:lnTo>
                  <a:lnTo>
                    <a:pt x="2857" y="3234"/>
                  </a:lnTo>
                  <a:lnTo>
                    <a:pt x="2846" y="3253"/>
                  </a:lnTo>
                  <a:lnTo>
                    <a:pt x="2830" y="3269"/>
                  </a:lnTo>
                  <a:lnTo>
                    <a:pt x="2811" y="3282"/>
                  </a:lnTo>
                  <a:lnTo>
                    <a:pt x="2789" y="3289"/>
                  </a:lnTo>
                  <a:lnTo>
                    <a:pt x="2766" y="3292"/>
                  </a:lnTo>
                  <a:lnTo>
                    <a:pt x="103" y="3292"/>
                  </a:lnTo>
                  <a:lnTo>
                    <a:pt x="79" y="3289"/>
                  </a:lnTo>
                  <a:lnTo>
                    <a:pt x="58" y="3282"/>
                  </a:lnTo>
                  <a:lnTo>
                    <a:pt x="38" y="3269"/>
                  </a:lnTo>
                  <a:lnTo>
                    <a:pt x="23" y="3253"/>
                  </a:lnTo>
                  <a:lnTo>
                    <a:pt x="10" y="3234"/>
                  </a:lnTo>
                  <a:lnTo>
                    <a:pt x="3" y="3212"/>
                  </a:lnTo>
                  <a:lnTo>
                    <a:pt x="0" y="3189"/>
                  </a:lnTo>
                  <a:lnTo>
                    <a:pt x="0" y="514"/>
                  </a:lnTo>
                  <a:lnTo>
                    <a:pt x="3" y="490"/>
                  </a:lnTo>
                  <a:lnTo>
                    <a:pt x="10" y="468"/>
                  </a:lnTo>
                  <a:lnTo>
                    <a:pt x="23" y="450"/>
                  </a:lnTo>
                  <a:lnTo>
                    <a:pt x="38" y="433"/>
                  </a:lnTo>
                  <a:lnTo>
                    <a:pt x="58" y="421"/>
                  </a:lnTo>
                  <a:lnTo>
                    <a:pt x="79" y="414"/>
                  </a:lnTo>
                  <a:lnTo>
                    <a:pt x="103" y="411"/>
                  </a:lnTo>
                  <a:lnTo>
                    <a:pt x="1024" y="411"/>
                  </a:lnTo>
                  <a:lnTo>
                    <a:pt x="1027" y="359"/>
                  </a:lnTo>
                  <a:lnTo>
                    <a:pt x="1036" y="309"/>
                  </a:lnTo>
                  <a:lnTo>
                    <a:pt x="1052" y="262"/>
                  </a:lnTo>
                  <a:lnTo>
                    <a:pt x="1072" y="218"/>
                  </a:lnTo>
                  <a:lnTo>
                    <a:pt x="1098" y="176"/>
                  </a:lnTo>
                  <a:lnTo>
                    <a:pt x="1128" y="138"/>
                  </a:lnTo>
                  <a:lnTo>
                    <a:pt x="1162" y="103"/>
                  </a:lnTo>
                  <a:lnTo>
                    <a:pt x="1200" y="73"/>
                  </a:lnTo>
                  <a:lnTo>
                    <a:pt x="1241" y="48"/>
                  </a:lnTo>
                  <a:lnTo>
                    <a:pt x="1286" y="28"/>
                  </a:lnTo>
                  <a:lnTo>
                    <a:pt x="1334" y="12"/>
                  </a:lnTo>
                  <a:lnTo>
                    <a:pt x="1383" y="3"/>
                  </a:lnTo>
                  <a:lnTo>
                    <a:pt x="14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FFFFFF"/>
                </a:solidFill>
                <a:latin typeface="华文黑体" panose="02010600040101010101" charset="-122"/>
                <a:ea typeface="华文黑体" panose="02010600040101010101" charset="-122"/>
              </a:endParaRPr>
            </a:p>
          </p:txBody>
        </p:sp>
        <p:sp>
          <p:nvSpPr>
            <p:cNvPr id="33" name="Freeform 195"/>
            <p:cNvSpPr/>
            <p:nvPr/>
          </p:nvSpPr>
          <p:spPr bwMode="auto">
            <a:xfrm>
              <a:off x="6004" y="6729"/>
              <a:ext cx="216" cy="171"/>
            </a:xfrm>
            <a:custGeom>
              <a:avLst/>
              <a:gdLst>
                <a:gd name="T0" fmla="*/ 1536 w 1723"/>
                <a:gd name="T1" fmla="*/ 0 h 1363"/>
                <a:gd name="T2" fmla="*/ 1723 w 1723"/>
                <a:gd name="T3" fmla="*/ 188 h 1363"/>
                <a:gd name="T4" fmla="*/ 656 w 1723"/>
                <a:gd name="T5" fmla="*/ 1363 h 1363"/>
                <a:gd name="T6" fmla="*/ 0 w 1723"/>
                <a:gd name="T7" fmla="*/ 600 h 1363"/>
                <a:gd name="T8" fmla="*/ 187 w 1723"/>
                <a:gd name="T9" fmla="*/ 412 h 1363"/>
                <a:gd name="T10" fmla="*/ 656 w 1723"/>
                <a:gd name="T11" fmla="*/ 781 h 1363"/>
                <a:gd name="T12" fmla="*/ 1536 w 1723"/>
                <a:gd name="T13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3" h="1363">
                  <a:moveTo>
                    <a:pt x="1536" y="0"/>
                  </a:moveTo>
                  <a:lnTo>
                    <a:pt x="1723" y="188"/>
                  </a:lnTo>
                  <a:lnTo>
                    <a:pt x="656" y="1363"/>
                  </a:lnTo>
                  <a:lnTo>
                    <a:pt x="0" y="600"/>
                  </a:lnTo>
                  <a:lnTo>
                    <a:pt x="187" y="412"/>
                  </a:lnTo>
                  <a:lnTo>
                    <a:pt x="656" y="781"/>
                  </a:lnTo>
                  <a:lnTo>
                    <a:pt x="15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FFFFFF"/>
                </a:solidFill>
                <a:latin typeface="华文黑体" panose="02010600040101010101" charset="-122"/>
                <a:ea typeface="华文黑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Docer搜索：半想象现实   http://chn.docer.com/works/?userid=199927538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11" name="Docer搜索：半想象现实   http://chn.docer.com/works/?userid=199927538"/>
          <p:cNvSpPr/>
          <p:nvPr/>
        </p:nvSpPr>
        <p:spPr>
          <a:xfrm>
            <a:off x="7995285" y="3662680"/>
            <a:ext cx="948690" cy="948690"/>
          </a:xfrm>
          <a:prstGeom prst="teardrop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2" name="Docer搜索：半想象现实   http://chn.docer.com/works/?userid=199927538"/>
          <p:cNvSpPr/>
          <p:nvPr/>
        </p:nvSpPr>
        <p:spPr>
          <a:xfrm rot="10852440">
            <a:off x="9100185" y="2574290"/>
            <a:ext cx="948690" cy="948690"/>
          </a:xfrm>
          <a:prstGeom prst="teardrop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3" name="Docer搜索：半想象现实   http://chn.docer.com/works/?userid=199927538"/>
          <p:cNvGrpSpPr/>
          <p:nvPr/>
        </p:nvGrpSpPr>
        <p:grpSpPr>
          <a:xfrm>
            <a:off x="8046085" y="2611755"/>
            <a:ext cx="1997710" cy="1969770"/>
            <a:chOff x="12671" y="4113"/>
            <a:chExt cx="3146" cy="3102"/>
          </a:xfrm>
        </p:grpSpPr>
        <p:sp>
          <p:nvSpPr>
            <p:cNvPr id="13" name="泪滴形 12"/>
            <p:cNvSpPr/>
            <p:nvPr/>
          </p:nvSpPr>
          <p:spPr>
            <a:xfrm rot="5415256">
              <a:off x="12671" y="4113"/>
              <a:ext cx="1494" cy="1494"/>
            </a:xfrm>
            <a:prstGeom prst="teardrop">
              <a:avLst/>
            </a:prstGeom>
            <a:noFill/>
            <a:ln w="25400">
              <a:solidFill>
                <a:srgbClr val="7B2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  <p:sp>
          <p:nvSpPr>
            <p:cNvPr id="14" name="泪滴形 13"/>
            <p:cNvSpPr/>
            <p:nvPr/>
          </p:nvSpPr>
          <p:spPr>
            <a:xfrm rot="21584744" flipH="1">
              <a:off x="14323" y="5721"/>
              <a:ext cx="1494" cy="1494"/>
            </a:xfrm>
            <a:prstGeom prst="teardrop">
              <a:avLst/>
            </a:prstGeom>
            <a:noFill/>
            <a:ln w="25400">
              <a:solidFill>
                <a:srgbClr val="7B2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6" name="Docer搜索：半想象现实   http://chn.docer.com/works/?userid=199927538"/>
          <p:cNvSpPr txBox="1"/>
          <p:nvPr/>
        </p:nvSpPr>
        <p:spPr>
          <a:xfrm>
            <a:off x="1769745" y="4104640"/>
            <a:ext cx="23431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ea"/>
              </a:rPr>
              <a:t>TEXT HERE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Docer搜索：半想象现实   http://chn.docer.com/works/?userid=199927538"/>
          <p:cNvSpPr txBox="1"/>
          <p:nvPr/>
        </p:nvSpPr>
        <p:spPr>
          <a:xfrm>
            <a:off x="1769745" y="4611370"/>
            <a:ext cx="252031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If someone loves a flower, of which just one single blossom grows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16" name="Docer搜索：半想象现实   http://chn.docer.com/works/?userid=199927538"/>
          <p:cNvSpPr txBox="1"/>
          <p:nvPr/>
        </p:nvSpPr>
        <p:spPr>
          <a:xfrm>
            <a:off x="4375785" y="4104640"/>
            <a:ext cx="23431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ea"/>
              </a:rPr>
              <a:t>TEXT HERE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4375785" y="4611370"/>
            <a:ext cx="252031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If someone loves a flower, of which just one single blossom grows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18" name="Docer搜索：半想象现实   http://chn.docer.com/works/?userid=199927538"/>
          <p:cNvSpPr txBox="1"/>
          <p:nvPr/>
        </p:nvSpPr>
        <p:spPr>
          <a:xfrm>
            <a:off x="1858010" y="2060575"/>
            <a:ext cx="493649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ea"/>
              </a:rPr>
              <a:t>TEXT HERE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Docer搜索：半想象现实   http://chn.docer.com/works/?userid=199927538"/>
          <p:cNvSpPr txBox="1"/>
          <p:nvPr/>
        </p:nvSpPr>
        <p:spPr>
          <a:xfrm>
            <a:off x="1858010" y="2567305"/>
            <a:ext cx="5309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Once when I was six years old I saw a magnificent picture in a book, called True Stories from Nature, about the primeval forest. It was a picture of a boa constrictor in the act of swallowing an animal. Here is a copy of the drawing.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1372235" y="3262630"/>
            <a:ext cx="32835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Chapter</a:t>
            </a:r>
            <a:r>
              <a:rPr lang="zh-CN" altLang="en-US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  </a:t>
            </a: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02</a:t>
            </a:r>
            <a:endParaRPr lang="en-US" altLang="zh-CN" sz="2400" dirty="0" smtClean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</a:endParaRP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1372235" y="3723005"/>
            <a:ext cx="48717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研究思路可行性分析</a:t>
            </a:r>
            <a:endParaRPr lang="zh-CN" altLang="en-US" sz="40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1372235" y="4709160"/>
            <a:ext cx="50558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in all the millions and millions of </a:t>
            </a:r>
            <a:r>
              <a:rPr lang="en-US" altLang="zh-CN" sz="12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stars</a:t>
            </a: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</a:t>
            </a:r>
            <a:endParaRPr lang="en-US" altLang="zh-CN" sz="1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3" name="稻壳搜索：半想象现实   chn.docer.com/works/199927538"/>
          <p:cNvSpPr/>
          <p:nvPr/>
        </p:nvSpPr>
        <p:spPr>
          <a:xfrm rot="21600000">
            <a:off x="5956593" y="1910379"/>
            <a:ext cx="925532" cy="925532"/>
          </a:xfrm>
          <a:custGeom>
            <a:avLst/>
            <a:gdLst>
              <a:gd name="connsiteX0" fmla="*/ 465960 w 925532"/>
              <a:gd name="connsiteY0" fmla="*/ 182093 h 925532"/>
              <a:gd name="connsiteX1" fmla="*/ 830144 w 925532"/>
              <a:gd name="connsiteY1" fmla="*/ 182133 h 925532"/>
              <a:gd name="connsiteX2" fmla="*/ 875777 w 925532"/>
              <a:gd name="connsiteY2" fmla="*/ 253776 h 925532"/>
              <a:gd name="connsiteX3" fmla="*/ 869008 w 925532"/>
              <a:gd name="connsiteY3" fmla="*/ 684569 h 925532"/>
              <a:gd name="connsiteX4" fmla="*/ 839619 w 925532"/>
              <a:gd name="connsiteY4" fmla="*/ 727326 h 925532"/>
              <a:gd name="connsiteX5" fmla="*/ 465897 w 925532"/>
              <a:gd name="connsiteY5" fmla="*/ 727284 h 925532"/>
              <a:gd name="connsiteX6" fmla="*/ 273152 w 925532"/>
              <a:gd name="connsiteY6" fmla="*/ 647422 h 925532"/>
              <a:gd name="connsiteX7" fmla="*/ 193333 w 925532"/>
              <a:gd name="connsiteY7" fmla="*/ 454656 h 925532"/>
              <a:gd name="connsiteX8" fmla="*/ 465960 w 925532"/>
              <a:gd name="connsiteY8" fmla="*/ 182093 h 925532"/>
              <a:gd name="connsiteX9" fmla="*/ 424515 w 925532"/>
              <a:gd name="connsiteY9" fmla="*/ 1594 h 925532"/>
              <a:gd name="connsiteX10" fmla="*/ 761817 w 925532"/>
              <a:gd name="connsiteY10" fmla="*/ 109621 h 925532"/>
              <a:gd name="connsiteX11" fmla="*/ 813561 w 925532"/>
              <a:gd name="connsiteY11" fmla="*/ 163229 h 925532"/>
              <a:gd name="connsiteX12" fmla="*/ 461530 w 925532"/>
              <a:gd name="connsiteY12" fmla="*/ 163189 h 925532"/>
              <a:gd name="connsiteX13" fmla="*/ 170000 w 925532"/>
              <a:gd name="connsiteY13" fmla="*/ 454653 h 925532"/>
              <a:gd name="connsiteX14" fmla="*/ 169998 w 925532"/>
              <a:gd name="connsiteY14" fmla="*/ 454653 h 925532"/>
              <a:gd name="connsiteX15" fmla="*/ 461463 w 925532"/>
              <a:gd name="connsiteY15" fmla="*/ 746184 h 925532"/>
              <a:gd name="connsiteX16" fmla="*/ 826629 w 925532"/>
              <a:gd name="connsiteY16" fmla="*/ 746226 h 925532"/>
              <a:gd name="connsiteX17" fmla="*/ 815913 w 925532"/>
              <a:gd name="connsiteY17" fmla="*/ 761817 h 925532"/>
              <a:gd name="connsiteX18" fmla="*/ 163717 w 925532"/>
              <a:gd name="connsiteY18" fmla="*/ 815913 h 925532"/>
              <a:gd name="connsiteX19" fmla="*/ 109620 w 925532"/>
              <a:gd name="connsiteY19" fmla="*/ 163717 h 925532"/>
              <a:gd name="connsiteX20" fmla="*/ 424515 w 925532"/>
              <a:gd name="connsiteY20" fmla="*/ 1594 h 92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25532" h="925532">
                <a:moveTo>
                  <a:pt x="465960" y="182093"/>
                </a:moveTo>
                <a:lnTo>
                  <a:pt x="830144" y="182133"/>
                </a:lnTo>
                <a:lnTo>
                  <a:pt x="875777" y="253776"/>
                </a:lnTo>
                <a:cubicBezTo>
                  <a:pt x="943569" y="387894"/>
                  <a:pt x="942824" y="549707"/>
                  <a:pt x="869008" y="684569"/>
                </a:cubicBezTo>
                <a:lnTo>
                  <a:pt x="839619" y="727326"/>
                </a:lnTo>
                <a:lnTo>
                  <a:pt x="465897" y="727284"/>
                </a:lnTo>
                <a:cubicBezTo>
                  <a:pt x="390622" y="727276"/>
                  <a:pt x="322477" y="696757"/>
                  <a:pt x="273152" y="647422"/>
                </a:cubicBezTo>
                <a:cubicBezTo>
                  <a:pt x="223827" y="598085"/>
                  <a:pt x="193324" y="529933"/>
                  <a:pt x="193333" y="454656"/>
                </a:cubicBezTo>
                <a:cubicBezTo>
                  <a:pt x="193349" y="304105"/>
                  <a:pt x="315409" y="182074"/>
                  <a:pt x="465960" y="182093"/>
                </a:cubicBezTo>
                <a:close/>
                <a:moveTo>
                  <a:pt x="424515" y="1594"/>
                </a:moveTo>
                <a:cubicBezTo>
                  <a:pt x="542539" y="-8195"/>
                  <a:pt x="664298" y="27040"/>
                  <a:pt x="761817" y="109621"/>
                </a:cubicBezTo>
                <a:lnTo>
                  <a:pt x="813561" y="163229"/>
                </a:lnTo>
                <a:lnTo>
                  <a:pt x="461530" y="163189"/>
                </a:lnTo>
                <a:cubicBezTo>
                  <a:pt x="300541" y="163170"/>
                  <a:pt x="170017" y="293663"/>
                  <a:pt x="170000" y="454653"/>
                </a:cubicBezTo>
                <a:lnTo>
                  <a:pt x="169998" y="454653"/>
                </a:lnTo>
                <a:cubicBezTo>
                  <a:pt x="169980" y="615642"/>
                  <a:pt x="300473" y="746166"/>
                  <a:pt x="461463" y="746184"/>
                </a:cubicBezTo>
                <a:lnTo>
                  <a:pt x="826629" y="746226"/>
                </a:lnTo>
                <a:lnTo>
                  <a:pt x="815913" y="761817"/>
                </a:lnTo>
                <a:cubicBezTo>
                  <a:pt x="650752" y="956855"/>
                  <a:pt x="358754" y="981074"/>
                  <a:pt x="163717" y="815913"/>
                </a:cubicBezTo>
                <a:cubicBezTo>
                  <a:pt x="-31321" y="650751"/>
                  <a:pt x="-55542" y="358754"/>
                  <a:pt x="109620" y="163717"/>
                </a:cubicBezTo>
                <a:cubicBezTo>
                  <a:pt x="192199" y="66197"/>
                  <a:pt x="306491" y="11383"/>
                  <a:pt x="424515" y="1594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A</a:t>
            </a:r>
            <a:endParaRPr lang="en-US" altLang="zh-CN" sz="32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6" name="稻壳搜索：半想象现实   chn.docer.com/works/199927538"/>
          <p:cNvSpPr/>
          <p:nvPr/>
        </p:nvSpPr>
        <p:spPr>
          <a:xfrm rot="21600000">
            <a:off x="6770280" y="1315554"/>
            <a:ext cx="1985123" cy="781519"/>
          </a:xfrm>
          <a:custGeom>
            <a:avLst/>
            <a:gdLst>
              <a:gd name="connsiteX0" fmla="*/ 1595507 w 1985123"/>
              <a:gd name="connsiteY0" fmla="*/ 2 h 781519"/>
              <a:gd name="connsiteX1" fmla="*/ 1977044 w 1985123"/>
              <a:gd name="connsiteY1" fmla="*/ 309683 h 781519"/>
              <a:gd name="connsiteX2" fmla="*/ 1985123 w 1985123"/>
              <a:gd name="connsiteY2" fmla="*/ 388052 h 781519"/>
              <a:gd name="connsiteX3" fmla="*/ 1977407 w 1985123"/>
              <a:gd name="connsiteY3" fmla="*/ 466453 h 781519"/>
              <a:gd name="connsiteX4" fmla="*/ 1597281 w 1985123"/>
              <a:gd name="connsiteY4" fmla="*/ 777875 h 781519"/>
              <a:gd name="connsiteX5" fmla="*/ 1475 w 1985123"/>
              <a:gd name="connsiteY5" fmla="*/ 781519 h 781519"/>
              <a:gd name="connsiteX6" fmla="*/ 0 w 1985123"/>
              <a:gd name="connsiteY6" fmla="*/ 756307 h 781519"/>
              <a:gd name="connsiteX7" fmla="*/ 1591310 w 1985123"/>
              <a:gd name="connsiteY7" fmla="*/ 752673 h 781519"/>
              <a:gd name="connsiteX8" fmla="*/ 1954009 w 1985123"/>
              <a:gd name="connsiteY8" fmla="*/ 388121 h 781519"/>
              <a:gd name="connsiteX9" fmla="*/ 1589653 w 1985123"/>
              <a:gd name="connsiteY9" fmla="*/ 25233 h 781519"/>
              <a:gd name="connsiteX10" fmla="*/ 436077 w 1985123"/>
              <a:gd name="connsiteY10" fmla="*/ 27871 h 781519"/>
              <a:gd name="connsiteX11" fmla="*/ 419937 w 1985123"/>
              <a:gd name="connsiteY11" fmla="*/ 2688 h 7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5123" h="781519">
                <a:moveTo>
                  <a:pt x="1595507" y="2"/>
                </a:moveTo>
                <a:cubicBezTo>
                  <a:pt x="1783358" y="-425"/>
                  <a:pt x="1940394" y="132536"/>
                  <a:pt x="1977044" y="309683"/>
                </a:cubicBezTo>
                <a:lnTo>
                  <a:pt x="1985123" y="388052"/>
                </a:lnTo>
                <a:lnTo>
                  <a:pt x="1977407" y="466453"/>
                </a:lnTo>
                <a:cubicBezTo>
                  <a:pt x="1941567" y="643770"/>
                  <a:pt x="1785137" y="777446"/>
                  <a:pt x="1597281" y="777875"/>
                </a:cubicBezTo>
                <a:lnTo>
                  <a:pt x="1475" y="781519"/>
                </a:lnTo>
                <a:lnTo>
                  <a:pt x="0" y="756307"/>
                </a:lnTo>
                <a:lnTo>
                  <a:pt x="1591310" y="752673"/>
                </a:lnTo>
                <a:cubicBezTo>
                  <a:pt x="1792084" y="752214"/>
                  <a:pt x="1954466" y="588998"/>
                  <a:pt x="1954009" y="388121"/>
                </a:cubicBezTo>
                <a:cubicBezTo>
                  <a:pt x="1953549" y="187245"/>
                  <a:pt x="1790419" y="24779"/>
                  <a:pt x="1589653" y="25233"/>
                </a:cubicBezTo>
                <a:lnTo>
                  <a:pt x="436077" y="27871"/>
                </a:lnTo>
                <a:lnTo>
                  <a:pt x="419937" y="2688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TITLE HERE 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9" name="稻壳搜索：半想象现实   chn.docer.com/works/199927538"/>
          <p:cNvSpPr/>
          <p:nvPr/>
        </p:nvSpPr>
        <p:spPr>
          <a:xfrm rot="21600000">
            <a:off x="5305676" y="2902761"/>
            <a:ext cx="939491" cy="939212"/>
          </a:xfrm>
          <a:custGeom>
            <a:avLst/>
            <a:gdLst>
              <a:gd name="connsiteX0" fmla="*/ 465381 w 939490"/>
              <a:gd name="connsiteY0" fmla="*/ 184805 h 939212"/>
              <a:gd name="connsiteX1" fmla="*/ 743208 w 939490"/>
              <a:gd name="connsiteY1" fmla="*/ 459787 h 939212"/>
              <a:gd name="connsiteX2" fmla="*/ 662956 w 939490"/>
              <a:gd name="connsiteY2" fmla="*/ 655865 h 939212"/>
              <a:gd name="connsiteX3" fmla="*/ 467626 w 939490"/>
              <a:gd name="connsiteY3" fmla="*/ 738049 h 939212"/>
              <a:gd name="connsiteX4" fmla="*/ 88269 w 939490"/>
              <a:gd name="connsiteY4" fmla="*/ 740294 h 939212"/>
              <a:gd name="connsiteX5" fmla="*/ 58269 w 939490"/>
              <a:gd name="connsiteY5" fmla="*/ 697082 h 939212"/>
              <a:gd name="connsiteX6" fmla="*/ 49670 w 939490"/>
              <a:gd name="connsiteY6" fmla="*/ 259967 h 939212"/>
              <a:gd name="connsiteX7" fmla="*/ 95706 w 939490"/>
              <a:gd name="connsiteY7" fmla="*/ 186994 h 939212"/>
              <a:gd name="connsiteX8" fmla="*/ 506729 w 939490"/>
              <a:gd name="connsiteY8" fmla="*/ 1398 h 939212"/>
              <a:gd name="connsiteX9" fmla="*/ 827022 w 939490"/>
              <a:gd name="connsiteY9" fmla="*/ 164053 h 939212"/>
              <a:gd name="connsiteX10" fmla="*/ 774717 w 939490"/>
              <a:gd name="connsiteY10" fmla="*/ 826202 h 939212"/>
              <a:gd name="connsiteX11" fmla="*/ 112472 w 939490"/>
              <a:gd name="connsiteY11" fmla="*/ 775154 h 939212"/>
              <a:gd name="connsiteX12" fmla="*/ 101532 w 939490"/>
              <a:gd name="connsiteY12" fmla="*/ 759396 h 939212"/>
              <a:gd name="connsiteX13" fmla="*/ 472204 w 939490"/>
              <a:gd name="connsiteY13" fmla="*/ 757201 h 939212"/>
              <a:gd name="connsiteX14" fmla="*/ 766895 w 939490"/>
              <a:gd name="connsiteY14" fmla="*/ 459645 h 939212"/>
              <a:gd name="connsiteX15" fmla="*/ 766890 w 939490"/>
              <a:gd name="connsiteY15" fmla="*/ 459645 h 939212"/>
              <a:gd name="connsiteX16" fmla="*/ 469801 w 939490"/>
              <a:gd name="connsiteY16" fmla="*/ 165595 h 939212"/>
              <a:gd name="connsiteX17" fmla="*/ 112464 w 939490"/>
              <a:gd name="connsiteY17" fmla="*/ 167716 h 939212"/>
              <a:gd name="connsiteX18" fmla="*/ 164777 w 939490"/>
              <a:gd name="connsiteY18" fmla="*/ 113007 h 939212"/>
              <a:gd name="connsiteX19" fmla="*/ 506729 w 939490"/>
              <a:gd name="connsiteY19" fmla="*/ 1398 h 9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9490" h="939212">
                <a:moveTo>
                  <a:pt x="465381" y="184805"/>
                </a:moveTo>
                <a:cubicBezTo>
                  <a:pt x="618201" y="183897"/>
                  <a:pt x="742589" y="307012"/>
                  <a:pt x="743208" y="459787"/>
                </a:cubicBezTo>
                <a:cubicBezTo>
                  <a:pt x="743517" y="536173"/>
                  <a:pt x="712828" y="605512"/>
                  <a:pt x="662956" y="655865"/>
                </a:cubicBezTo>
                <a:cubicBezTo>
                  <a:pt x="613089" y="706219"/>
                  <a:pt x="544034" y="737596"/>
                  <a:pt x="467626" y="738049"/>
                </a:cubicBezTo>
                <a:lnTo>
                  <a:pt x="88269" y="740294"/>
                </a:lnTo>
                <a:lnTo>
                  <a:pt x="58269" y="697082"/>
                </a:lnTo>
                <a:cubicBezTo>
                  <a:pt x="-17200" y="560663"/>
                  <a:pt x="-18605" y="396466"/>
                  <a:pt x="49670" y="259967"/>
                </a:cubicBezTo>
                <a:lnTo>
                  <a:pt x="95706" y="186994"/>
                </a:lnTo>
                <a:close/>
                <a:moveTo>
                  <a:pt x="506729" y="1398"/>
                </a:moveTo>
                <a:cubicBezTo>
                  <a:pt x="626572" y="10630"/>
                  <a:pt x="742804" y="65583"/>
                  <a:pt x="827022" y="164053"/>
                </a:cubicBezTo>
                <a:cubicBezTo>
                  <a:pt x="995450" y="360996"/>
                  <a:pt x="972033" y="657448"/>
                  <a:pt x="774717" y="826202"/>
                </a:cubicBezTo>
                <a:cubicBezTo>
                  <a:pt x="577401" y="994954"/>
                  <a:pt x="280902" y="972100"/>
                  <a:pt x="112472" y="775154"/>
                </a:cubicBezTo>
                <a:lnTo>
                  <a:pt x="101532" y="759396"/>
                </a:lnTo>
                <a:lnTo>
                  <a:pt x="472204" y="757201"/>
                </a:lnTo>
                <a:cubicBezTo>
                  <a:pt x="635618" y="756233"/>
                  <a:pt x="767559" y="623010"/>
                  <a:pt x="766895" y="459645"/>
                </a:cubicBezTo>
                <a:lnTo>
                  <a:pt x="766890" y="459645"/>
                </a:lnTo>
                <a:cubicBezTo>
                  <a:pt x="766232" y="296278"/>
                  <a:pt x="633221" y="164629"/>
                  <a:pt x="469801" y="165595"/>
                </a:cubicBezTo>
                <a:lnTo>
                  <a:pt x="112464" y="167716"/>
                </a:lnTo>
                <a:lnTo>
                  <a:pt x="164777" y="113007"/>
                </a:lnTo>
                <a:cubicBezTo>
                  <a:pt x="263432" y="28632"/>
                  <a:pt x="386884" y="-7840"/>
                  <a:pt x="506729" y="1398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B</a:t>
            </a:r>
            <a:endParaRPr lang="en-US" altLang="zh-CN" sz="32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0" name="稻壳搜索：半想象现实   chn.docer.com/works/199927538"/>
          <p:cNvSpPr/>
          <p:nvPr/>
        </p:nvSpPr>
        <p:spPr>
          <a:xfrm rot="21600000">
            <a:off x="3400682" y="2307293"/>
            <a:ext cx="2018487" cy="791835"/>
          </a:xfrm>
          <a:custGeom>
            <a:avLst/>
            <a:gdLst>
              <a:gd name="connsiteX0" fmla="*/ 1588141 w 2018486"/>
              <a:gd name="connsiteY0" fmla="*/ 0 h 791835"/>
              <a:gd name="connsiteX1" fmla="*/ 1571877 w 2018486"/>
              <a:gd name="connsiteY1" fmla="*/ 25609 h 791835"/>
              <a:gd name="connsiteX2" fmla="*/ 399963 w 2018486"/>
              <a:gd name="connsiteY2" fmla="*/ 28650 h 791835"/>
              <a:gd name="connsiteX3" fmla="*/ 31615 w 2018486"/>
              <a:gd name="connsiteY3" fmla="*/ 398407 h 791835"/>
              <a:gd name="connsiteX4" fmla="*/ 401876 w 2018486"/>
              <a:gd name="connsiteY4" fmla="*/ 766249 h 791835"/>
              <a:gd name="connsiteX5" fmla="*/ 2018486 w 2018486"/>
              <a:gd name="connsiteY5" fmla="*/ 762051 h 791835"/>
              <a:gd name="connsiteX6" fmla="*/ 2017111 w 2018486"/>
              <a:gd name="connsiteY6" fmla="*/ 787629 h 791835"/>
              <a:gd name="connsiteX7" fmla="*/ 395935 w 2018486"/>
              <a:gd name="connsiteY7" fmla="*/ 791834 h 791835"/>
              <a:gd name="connsiteX8" fmla="*/ 2 w 2018486"/>
              <a:gd name="connsiteY8" fmla="*/ 398485 h 791835"/>
              <a:gd name="connsiteX9" fmla="*/ 393892 w 2018486"/>
              <a:gd name="connsiteY9" fmla="*/ 3093 h 79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8486" h="791835">
                <a:moveTo>
                  <a:pt x="1588141" y="0"/>
                </a:moveTo>
                <a:lnTo>
                  <a:pt x="1571877" y="25609"/>
                </a:lnTo>
                <a:lnTo>
                  <a:pt x="399963" y="28650"/>
                </a:lnTo>
                <a:cubicBezTo>
                  <a:pt x="196003" y="29178"/>
                  <a:pt x="31089" y="194721"/>
                  <a:pt x="31615" y="398407"/>
                </a:cubicBezTo>
                <a:cubicBezTo>
                  <a:pt x="32144" y="602086"/>
                  <a:pt x="197915" y="766778"/>
                  <a:pt x="401876" y="766249"/>
                </a:cubicBezTo>
                <a:lnTo>
                  <a:pt x="2018486" y="762051"/>
                </a:lnTo>
                <a:lnTo>
                  <a:pt x="2017111" y="787629"/>
                </a:lnTo>
                <a:lnTo>
                  <a:pt x="395935" y="791834"/>
                </a:lnTo>
                <a:cubicBezTo>
                  <a:pt x="177835" y="792399"/>
                  <a:pt x="566" y="616292"/>
                  <a:pt x="2" y="398485"/>
                </a:cubicBezTo>
                <a:cubicBezTo>
                  <a:pt x="-563" y="180681"/>
                  <a:pt x="175787" y="3659"/>
                  <a:pt x="393892" y="3093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TITLE HERE 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11" name="稻壳搜索：半想象现实   chn.docer.com/works/199927538"/>
          <p:cNvSpPr/>
          <p:nvPr/>
        </p:nvSpPr>
        <p:spPr>
          <a:xfrm rot="21600000">
            <a:off x="5956601" y="3920153"/>
            <a:ext cx="925531" cy="925535"/>
          </a:xfrm>
          <a:custGeom>
            <a:avLst/>
            <a:gdLst>
              <a:gd name="connsiteX0" fmla="*/ 465963 w 925531"/>
              <a:gd name="connsiteY0" fmla="*/ 182094 h 925534"/>
              <a:gd name="connsiteX1" fmla="*/ 830139 w 925531"/>
              <a:gd name="connsiteY1" fmla="*/ 182133 h 925534"/>
              <a:gd name="connsiteX2" fmla="*/ 875778 w 925531"/>
              <a:gd name="connsiteY2" fmla="*/ 253776 h 925534"/>
              <a:gd name="connsiteX3" fmla="*/ 869005 w 925531"/>
              <a:gd name="connsiteY3" fmla="*/ 684570 h 925534"/>
              <a:gd name="connsiteX4" fmla="*/ 839616 w 925531"/>
              <a:gd name="connsiteY4" fmla="*/ 727327 h 925534"/>
              <a:gd name="connsiteX5" fmla="*/ 465895 w 925531"/>
              <a:gd name="connsiteY5" fmla="*/ 727286 h 925534"/>
              <a:gd name="connsiteX6" fmla="*/ 273154 w 925531"/>
              <a:gd name="connsiteY6" fmla="*/ 647424 h 925534"/>
              <a:gd name="connsiteX7" fmla="*/ 193337 w 925531"/>
              <a:gd name="connsiteY7" fmla="*/ 454658 h 925534"/>
              <a:gd name="connsiteX8" fmla="*/ 465963 w 925531"/>
              <a:gd name="connsiteY8" fmla="*/ 182094 h 925534"/>
              <a:gd name="connsiteX9" fmla="*/ 424518 w 925531"/>
              <a:gd name="connsiteY9" fmla="*/ 1594 h 925534"/>
              <a:gd name="connsiteX10" fmla="*/ 761817 w 925531"/>
              <a:gd name="connsiteY10" fmla="*/ 109623 h 925534"/>
              <a:gd name="connsiteX11" fmla="*/ 813559 w 925531"/>
              <a:gd name="connsiteY11" fmla="*/ 163236 h 925534"/>
              <a:gd name="connsiteX12" fmla="*/ 461529 w 925531"/>
              <a:gd name="connsiteY12" fmla="*/ 163190 h 925534"/>
              <a:gd name="connsiteX13" fmla="*/ 175930 w 925531"/>
              <a:gd name="connsiteY13" fmla="*/ 395908 h 925534"/>
              <a:gd name="connsiteX14" fmla="*/ 169999 w 925531"/>
              <a:gd name="connsiteY14" fmla="*/ 454657 h 925534"/>
              <a:gd name="connsiteX15" fmla="*/ 175915 w 925531"/>
              <a:gd name="connsiteY15" fmla="*/ 513405 h 925534"/>
              <a:gd name="connsiteX16" fmla="*/ 461462 w 925531"/>
              <a:gd name="connsiteY16" fmla="*/ 746186 h 925534"/>
              <a:gd name="connsiteX17" fmla="*/ 826631 w 925531"/>
              <a:gd name="connsiteY17" fmla="*/ 746228 h 925534"/>
              <a:gd name="connsiteX18" fmla="*/ 815914 w 925531"/>
              <a:gd name="connsiteY18" fmla="*/ 761820 h 925534"/>
              <a:gd name="connsiteX19" fmla="*/ 163716 w 925531"/>
              <a:gd name="connsiteY19" fmla="*/ 815914 h 925534"/>
              <a:gd name="connsiteX20" fmla="*/ 109622 w 925531"/>
              <a:gd name="connsiteY20" fmla="*/ 163718 h 925534"/>
              <a:gd name="connsiteX21" fmla="*/ 424518 w 925531"/>
              <a:gd name="connsiteY21" fmla="*/ 1594 h 9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25531" h="925534">
                <a:moveTo>
                  <a:pt x="465963" y="182094"/>
                </a:moveTo>
                <a:lnTo>
                  <a:pt x="830139" y="182133"/>
                </a:lnTo>
                <a:lnTo>
                  <a:pt x="875778" y="253776"/>
                </a:lnTo>
                <a:cubicBezTo>
                  <a:pt x="943567" y="387894"/>
                  <a:pt x="942824" y="549710"/>
                  <a:pt x="869005" y="684570"/>
                </a:cubicBezTo>
                <a:lnTo>
                  <a:pt x="839616" y="727327"/>
                </a:lnTo>
                <a:lnTo>
                  <a:pt x="465895" y="727286"/>
                </a:lnTo>
                <a:cubicBezTo>
                  <a:pt x="390625" y="727274"/>
                  <a:pt x="322477" y="696761"/>
                  <a:pt x="273154" y="647424"/>
                </a:cubicBezTo>
                <a:cubicBezTo>
                  <a:pt x="223826" y="598089"/>
                  <a:pt x="193330" y="529935"/>
                  <a:pt x="193337" y="454658"/>
                </a:cubicBezTo>
                <a:cubicBezTo>
                  <a:pt x="193351" y="304107"/>
                  <a:pt x="315408" y="182074"/>
                  <a:pt x="465963" y="182094"/>
                </a:cubicBezTo>
                <a:close/>
                <a:moveTo>
                  <a:pt x="424518" y="1594"/>
                </a:moveTo>
                <a:cubicBezTo>
                  <a:pt x="542537" y="-8195"/>
                  <a:pt x="664302" y="27044"/>
                  <a:pt x="761817" y="109623"/>
                </a:cubicBezTo>
                <a:lnTo>
                  <a:pt x="813559" y="163236"/>
                </a:lnTo>
                <a:lnTo>
                  <a:pt x="461529" y="163190"/>
                </a:lnTo>
                <a:cubicBezTo>
                  <a:pt x="320663" y="163174"/>
                  <a:pt x="203120" y="263079"/>
                  <a:pt x="175930" y="395908"/>
                </a:cubicBezTo>
                <a:lnTo>
                  <a:pt x="169999" y="454657"/>
                </a:lnTo>
                <a:lnTo>
                  <a:pt x="175915" y="513405"/>
                </a:lnTo>
                <a:cubicBezTo>
                  <a:pt x="203079" y="646238"/>
                  <a:pt x="320594" y="746169"/>
                  <a:pt x="461462" y="746186"/>
                </a:cubicBezTo>
                <a:lnTo>
                  <a:pt x="826631" y="746228"/>
                </a:lnTo>
                <a:lnTo>
                  <a:pt x="815914" y="761820"/>
                </a:lnTo>
                <a:cubicBezTo>
                  <a:pt x="650754" y="956858"/>
                  <a:pt x="358752" y="981075"/>
                  <a:pt x="163716" y="815914"/>
                </a:cubicBezTo>
                <a:cubicBezTo>
                  <a:pt x="-31321" y="650753"/>
                  <a:pt x="-55541" y="358757"/>
                  <a:pt x="109622" y="163718"/>
                </a:cubicBezTo>
                <a:cubicBezTo>
                  <a:pt x="192200" y="66201"/>
                  <a:pt x="306492" y="11384"/>
                  <a:pt x="424518" y="1594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C</a:t>
            </a:r>
            <a:endParaRPr lang="en-US" altLang="zh-CN" sz="32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2" name="稻壳搜索：半想象现实   chn.docer.com/works/199927538"/>
          <p:cNvSpPr/>
          <p:nvPr/>
        </p:nvSpPr>
        <p:spPr>
          <a:xfrm rot="21600000">
            <a:off x="6770285" y="3325335"/>
            <a:ext cx="1985123" cy="781524"/>
          </a:xfrm>
          <a:custGeom>
            <a:avLst/>
            <a:gdLst>
              <a:gd name="connsiteX0" fmla="*/ 1595504 w 1985123"/>
              <a:gd name="connsiteY0" fmla="*/ 2 h 781524"/>
              <a:gd name="connsiteX1" fmla="*/ 1977046 w 1985123"/>
              <a:gd name="connsiteY1" fmla="*/ 309685 h 781524"/>
              <a:gd name="connsiteX2" fmla="*/ 1985123 w 1985123"/>
              <a:gd name="connsiteY2" fmla="*/ 388052 h 781524"/>
              <a:gd name="connsiteX3" fmla="*/ 1977406 w 1985123"/>
              <a:gd name="connsiteY3" fmla="*/ 466450 h 781524"/>
              <a:gd name="connsiteX4" fmla="*/ 1597279 w 1985123"/>
              <a:gd name="connsiteY4" fmla="*/ 777880 h 781524"/>
              <a:gd name="connsiteX5" fmla="*/ 1472 w 1985123"/>
              <a:gd name="connsiteY5" fmla="*/ 781524 h 781524"/>
              <a:gd name="connsiteX6" fmla="*/ 0 w 1985123"/>
              <a:gd name="connsiteY6" fmla="*/ 756303 h 781524"/>
              <a:gd name="connsiteX7" fmla="*/ 1591309 w 1985123"/>
              <a:gd name="connsiteY7" fmla="*/ 752675 h 781524"/>
              <a:gd name="connsiteX8" fmla="*/ 1954004 w 1985123"/>
              <a:gd name="connsiteY8" fmla="*/ 388124 h 781524"/>
              <a:gd name="connsiteX9" fmla="*/ 1589647 w 1985123"/>
              <a:gd name="connsiteY9" fmla="*/ 25236 h 781524"/>
              <a:gd name="connsiteX10" fmla="*/ 436072 w 1985123"/>
              <a:gd name="connsiteY10" fmla="*/ 27875 h 781524"/>
              <a:gd name="connsiteX11" fmla="*/ 419935 w 1985123"/>
              <a:gd name="connsiteY11" fmla="*/ 2689 h 78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5123" h="781524">
                <a:moveTo>
                  <a:pt x="1595504" y="2"/>
                </a:moveTo>
                <a:cubicBezTo>
                  <a:pt x="1783354" y="-425"/>
                  <a:pt x="1940392" y="132538"/>
                  <a:pt x="1977046" y="309685"/>
                </a:cubicBezTo>
                <a:lnTo>
                  <a:pt x="1985123" y="388052"/>
                </a:lnTo>
                <a:lnTo>
                  <a:pt x="1977406" y="466450"/>
                </a:lnTo>
                <a:cubicBezTo>
                  <a:pt x="1941563" y="643769"/>
                  <a:pt x="1785133" y="777446"/>
                  <a:pt x="1597279" y="777880"/>
                </a:cubicBezTo>
                <a:lnTo>
                  <a:pt x="1472" y="781524"/>
                </a:lnTo>
                <a:lnTo>
                  <a:pt x="0" y="756303"/>
                </a:lnTo>
                <a:lnTo>
                  <a:pt x="1591309" y="752675"/>
                </a:lnTo>
                <a:cubicBezTo>
                  <a:pt x="1792080" y="752212"/>
                  <a:pt x="1954467" y="589003"/>
                  <a:pt x="1954004" y="388124"/>
                </a:cubicBezTo>
                <a:cubicBezTo>
                  <a:pt x="1953543" y="187250"/>
                  <a:pt x="1790421" y="24778"/>
                  <a:pt x="1589647" y="25236"/>
                </a:cubicBezTo>
                <a:lnTo>
                  <a:pt x="436072" y="27875"/>
                </a:lnTo>
                <a:lnTo>
                  <a:pt x="419935" y="2689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TITLE HERE 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8" name="稻壳搜索：半想象现实   chn.docer.com/works/199927538"/>
          <p:cNvSpPr/>
          <p:nvPr/>
        </p:nvSpPr>
        <p:spPr>
          <a:xfrm rot="21600000">
            <a:off x="5305675" y="4912534"/>
            <a:ext cx="939496" cy="939215"/>
          </a:xfrm>
          <a:custGeom>
            <a:avLst/>
            <a:gdLst>
              <a:gd name="connsiteX0" fmla="*/ 465386 w 939496"/>
              <a:gd name="connsiteY0" fmla="*/ 184807 h 939215"/>
              <a:gd name="connsiteX1" fmla="*/ 743210 w 939496"/>
              <a:gd name="connsiteY1" fmla="*/ 459788 h 939215"/>
              <a:gd name="connsiteX2" fmla="*/ 662960 w 939496"/>
              <a:gd name="connsiteY2" fmla="*/ 655870 h 939215"/>
              <a:gd name="connsiteX3" fmla="*/ 467630 w 939496"/>
              <a:gd name="connsiteY3" fmla="*/ 738051 h 939215"/>
              <a:gd name="connsiteX4" fmla="*/ 88271 w 939496"/>
              <a:gd name="connsiteY4" fmla="*/ 740296 h 939215"/>
              <a:gd name="connsiteX5" fmla="*/ 58270 w 939496"/>
              <a:gd name="connsiteY5" fmla="*/ 697083 h 939215"/>
              <a:gd name="connsiteX6" fmla="*/ 49675 w 939496"/>
              <a:gd name="connsiteY6" fmla="*/ 259967 h 939215"/>
              <a:gd name="connsiteX7" fmla="*/ 95713 w 939496"/>
              <a:gd name="connsiteY7" fmla="*/ 186998 h 939215"/>
              <a:gd name="connsiteX8" fmla="*/ 506736 w 939496"/>
              <a:gd name="connsiteY8" fmla="*/ 1398 h 939215"/>
              <a:gd name="connsiteX9" fmla="*/ 827024 w 939496"/>
              <a:gd name="connsiteY9" fmla="*/ 164059 h 939215"/>
              <a:gd name="connsiteX10" fmla="*/ 774722 w 939496"/>
              <a:gd name="connsiteY10" fmla="*/ 826205 h 939215"/>
              <a:gd name="connsiteX11" fmla="*/ 112475 w 939496"/>
              <a:gd name="connsiteY11" fmla="*/ 775156 h 939215"/>
              <a:gd name="connsiteX12" fmla="*/ 101534 w 939496"/>
              <a:gd name="connsiteY12" fmla="*/ 759400 h 939215"/>
              <a:gd name="connsiteX13" fmla="*/ 472208 w 939496"/>
              <a:gd name="connsiteY13" fmla="*/ 757206 h 939215"/>
              <a:gd name="connsiteX14" fmla="*/ 766903 w 939496"/>
              <a:gd name="connsiteY14" fmla="*/ 459644 h 939215"/>
              <a:gd name="connsiteX15" fmla="*/ 766898 w 939496"/>
              <a:gd name="connsiteY15" fmla="*/ 459643 h 939215"/>
              <a:gd name="connsiteX16" fmla="*/ 469810 w 939496"/>
              <a:gd name="connsiteY16" fmla="*/ 165598 h 939215"/>
              <a:gd name="connsiteX17" fmla="*/ 112471 w 939496"/>
              <a:gd name="connsiteY17" fmla="*/ 167717 h 939215"/>
              <a:gd name="connsiteX18" fmla="*/ 164780 w 939496"/>
              <a:gd name="connsiteY18" fmla="*/ 113010 h 939215"/>
              <a:gd name="connsiteX19" fmla="*/ 506736 w 939496"/>
              <a:gd name="connsiteY19" fmla="*/ 1398 h 93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9496" h="939215">
                <a:moveTo>
                  <a:pt x="465386" y="184807"/>
                </a:moveTo>
                <a:cubicBezTo>
                  <a:pt x="618208" y="183901"/>
                  <a:pt x="742595" y="307012"/>
                  <a:pt x="743210" y="459788"/>
                </a:cubicBezTo>
                <a:cubicBezTo>
                  <a:pt x="743522" y="536171"/>
                  <a:pt x="712832" y="605514"/>
                  <a:pt x="662960" y="655870"/>
                </a:cubicBezTo>
                <a:cubicBezTo>
                  <a:pt x="613088" y="706223"/>
                  <a:pt x="544042" y="737600"/>
                  <a:pt x="467630" y="738051"/>
                </a:cubicBezTo>
                <a:lnTo>
                  <a:pt x="88271" y="740296"/>
                </a:lnTo>
                <a:lnTo>
                  <a:pt x="58270" y="697083"/>
                </a:lnTo>
                <a:cubicBezTo>
                  <a:pt x="-17201" y="560661"/>
                  <a:pt x="-18605" y="396466"/>
                  <a:pt x="49675" y="259967"/>
                </a:cubicBezTo>
                <a:lnTo>
                  <a:pt x="95713" y="186998"/>
                </a:lnTo>
                <a:close/>
                <a:moveTo>
                  <a:pt x="506736" y="1398"/>
                </a:moveTo>
                <a:cubicBezTo>
                  <a:pt x="626576" y="10637"/>
                  <a:pt x="742808" y="65584"/>
                  <a:pt x="827024" y="164059"/>
                </a:cubicBezTo>
                <a:cubicBezTo>
                  <a:pt x="995457" y="361002"/>
                  <a:pt x="972038" y="657454"/>
                  <a:pt x="774722" y="826205"/>
                </a:cubicBezTo>
                <a:cubicBezTo>
                  <a:pt x="577405" y="994959"/>
                  <a:pt x="280906" y="972100"/>
                  <a:pt x="112475" y="775156"/>
                </a:cubicBezTo>
                <a:lnTo>
                  <a:pt x="101534" y="759400"/>
                </a:lnTo>
                <a:lnTo>
                  <a:pt x="472208" y="757206"/>
                </a:lnTo>
                <a:cubicBezTo>
                  <a:pt x="635622" y="756234"/>
                  <a:pt x="767563" y="623012"/>
                  <a:pt x="766903" y="459644"/>
                </a:cubicBezTo>
                <a:lnTo>
                  <a:pt x="766898" y="459643"/>
                </a:lnTo>
                <a:cubicBezTo>
                  <a:pt x="766232" y="296277"/>
                  <a:pt x="633225" y="164629"/>
                  <a:pt x="469810" y="165598"/>
                </a:cubicBezTo>
                <a:lnTo>
                  <a:pt x="112471" y="167717"/>
                </a:lnTo>
                <a:lnTo>
                  <a:pt x="164780" y="113010"/>
                </a:lnTo>
                <a:cubicBezTo>
                  <a:pt x="263436" y="28636"/>
                  <a:pt x="386888" y="-7838"/>
                  <a:pt x="506736" y="1398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D</a:t>
            </a:r>
            <a:endParaRPr lang="en-US" altLang="zh-CN" sz="32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3" name="稻壳搜索：半想象现实   chn.docer.com/works/199927538"/>
          <p:cNvSpPr/>
          <p:nvPr/>
        </p:nvSpPr>
        <p:spPr>
          <a:xfrm rot="21600000">
            <a:off x="3400685" y="4308808"/>
            <a:ext cx="2018483" cy="791843"/>
          </a:xfrm>
          <a:custGeom>
            <a:avLst/>
            <a:gdLst>
              <a:gd name="connsiteX0" fmla="*/ 1588140 w 2018482"/>
              <a:gd name="connsiteY0" fmla="*/ 0 h 791843"/>
              <a:gd name="connsiteX1" fmla="*/ 1571873 w 2018482"/>
              <a:gd name="connsiteY1" fmla="*/ 25617 h 791843"/>
              <a:gd name="connsiteX2" fmla="*/ 399959 w 2018482"/>
              <a:gd name="connsiteY2" fmla="*/ 28657 h 791843"/>
              <a:gd name="connsiteX3" fmla="*/ 31611 w 2018482"/>
              <a:gd name="connsiteY3" fmla="*/ 398411 h 791843"/>
              <a:gd name="connsiteX4" fmla="*/ 401875 w 2018482"/>
              <a:gd name="connsiteY4" fmla="*/ 766253 h 791843"/>
              <a:gd name="connsiteX5" fmla="*/ 2018482 w 2018482"/>
              <a:gd name="connsiteY5" fmla="*/ 762062 h 791843"/>
              <a:gd name="connsiteX6" fmla="*/ 2017109 w 2018482"/>
              <a:gd name="connsiteY6" fmla="*/ 787637 h 791843"/>
              <a:gd name="connsiteX7" fmla="*/ 395937 w 2018482"/>
              <a:gd name="connsiteY7" fmla="*/ 791842 h 791843"/>
              <a:gd name="connsiteX8" fmla="*/ 2 w 2018482"/>
              <a:gd name="connsiteY8" fmla="*/ 398492 h 791843"/>
              <a:gd name="connsiteX9" fmla="*/ 393889 w 2018482"/>
              <a:gd name="connsiteY9" fmla="*/ 3100 h 79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8482" h="791843">
                <a:moveTo>
                  <a:pt x="1588140" y="0"/>
                </a:moveTo>
                <a:lnTo>
                  <a:pt x="1571873" y="25617"/>
                </a:lnTo>
                <a:lnTo>
                  <a:pt x="399959" y="28657"/>
                </a:lnTo>
                <a:cubicBezTo>
                  <a:pt x="196003" y="29186"/>
                  <a:pt x="31083" y="194729"/>
                  <a:pt x="31611" y="398411"/>
                </a:cubicBezTo>
                <a:cubicBezTo>
                  <a:pt x="32139" y="602091"/>
                  <a:pt x="197916" y="766783"/>
                  <a:pt x="401875" y="766253"/>
                </a:cubicBezTo>
                <a:lnTo>
                  <a:pt x="2018482" y="762062"/>
                </a:lnTo>
                <a:lnTo>
                  <a:pt x="2017109" y="787637"/>
                </a:lnTo>
                <a:lnTo>
                  <a:pt x="395937" y="791842"/>
                </a:lnTo>
                <a:cubicBezTo>
                  <a:pt x="177827" y="792404"/>
                  <a:pt x="563" y="616299"/>
                  <a:pt x="2" y="398492"/>
                </a:cubicBezTo>
                <a:cubicBezTo>
                  <a:pt x="-562" y="180691"/>
                  <a:pt x="175784" y="3666"/>
                  <a:pt x="393889" y="3100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TITLE HERE 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23" name="稻壳搜索：半想象现实   chn.docer.com/works/199927538"/>
          <p:cNvSpPr txBox="1"/>
          <p:nvPr/>
        </p:nvSpPr>
        <p:spPr>
          <a:xfrm>
            <a:off x="1428473" y="3184999"/>
            <a:ext cx="3275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14" name="稻壳搜索：半想象现实   chn.docer.com/works/199927538"/>
          <p:cNvSpPr txBox="1"/>
          <p:nvPr/>
        </p:nvSpPr>
        <p:spPr>
          <a:xfrm>
            <a:off x="1712953" y="5186519"/>
            <a:ext cx="3275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15" name="稻壳搜索：半想象现实   chn.docer.com/works/199927538"/>
          <p:cNvSpPr txBox="1"/>
          <p:nvPr/>
        </p:nvSpPr>
        <p:spPr>
          <a:xfrm>
            <a:off x="7206338" y="2177254"/>
            <a:ext cx="3275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16" name="稻壳搜索：半想象现实   chn.docer.com/works/199927538"/>
          <p:cNvSpPr txBox="1"/>
          <p:nvPr/>
        </p:nvSpPr>
        <p:spPr>
          <a:xfrm>
            <a:off x="7490818" y="4178774"/>
            <a:ext cx="3275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ocer搜索：半想象现实   http://chn.docer.com/works/?userid=199927538"/>
          <p:cNvSpPr txBox="1"/>
          <p:nvPr/>
        </p:nvSpPr>
        <p:spPr>
          <a:xfrm>
            <a:off x="519856" y="41486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7B297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课题背景及研究内容</a:t>
            </a:r>
            <a:endParaRPr lang="zh-CN" altLang="en-US" sz="2400" dirty="0" smtClean="0">
              <a:solidFill>
                <a:srgbClr val="7B297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9856" y="875149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7B297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If someone loves a flower, of which just one single </a:t>
            </a:r>
            <a:endParaRPr lang="en-US" altLang="zh-CN" sz="1000" dirty="0">
              <a:solidFill>
                <a:srgbClr val="7B297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清华大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5255" y="6099175"/>
            <a:ext cx="1631315" cy="509270"/>
          </a:xfrm>
          <a:prstGeom prst="rect">
            <a:avLst/>
          </a:prstGeom>
        </p:spPr>
      </p:pic>
      <p:sp>
        <p:nvSpPr>
          <p:cNvPr id="3" name="Docer搜索：半想象现实   http://chn.docer.com/works/?userid=199927538"/>
          <p:cNvSpPr/>
          <p:nvPr/>
        </p:nvSpPr>
        <p:spPr>
          <a:xfrm>
            <a:off x="921043" y="1730883"/>
            <a:ext cx="2432193" cy="3986022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Docer搜索：半想象现实   http://chn.docer.com/works/?userid=199927538"/>
          <p:cNvSpPr/>
          <p:nvPr/>
        </p:nvSpPr>
        <p:spPr>
          <a:xfrm>
            <a:off x="921043" y="4630102"/>
            <a:ext cx="2432193" cy="556340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Docer搜索：半想象现实   http://chn.docer.com/works/?userid=199927538"/>
          <p:cNvSpPr txBox="1"/>
          <p:nvPr/>
        </p:nvSpPr>
        <p:spPr>
          <a:xfrm>
            <a:off x="1554321" y="4721815"/>
            <a:ext cx="1483098" cy="369332"/>
          </a:xfrm>
          <a:prstGeom prst="rect">
            <a:avLst/>
          </a:prstGeom>
          <a:solidFill>
            <a:srgbClr val="7B2971"/>
          </a:solidFill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>
            <a:off x="1036157" y="3440277"/>
            <a:ext cx="2201964" cy="12003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13" name="Docer搜索：半想象现实   http://chn.docer.com/works/?userid=199927538"/>
          <p:cNvSpPr txBox="1"/>
          <p:nvPr/>
        </p:nvSpPr>
        <p:spPr>
          <a:xfrm>
            <a:off x="1202523" y="1915662"/>
            <a:ext cx="1920484" cy="18928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70000"/>
              </a:lnSpc>
            </a:pPr>
            <a:r>
              <a:rPr lang="en-US" altLang="zh-CN" sz="9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lt"/>
              </a:rPr>
              <a:t>TITLE HERE </a:t>
            </a:r>
            <a:endParaRPr lang="en-US" altLang="zh-CN" sz="900" spc="6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Docer搜索：半想象现实   http://chn.docer.com/works/?userid=199927538"/>
          <p:cNvSpPr>
            <a:spLocks noChangeAspect="1" noChangeArrowheads="1"/>
          </p:cNvSpPr>
          <p:nvPr/>
        </p:nvSpPr>
        <p:spPr bwMode="auto">
          <a:xfrm>
            <a:off x="1849118" y="2622445"/>
            <a:ext cx="627294" cy="485862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  <a:effectLst/>
        </p:spPr>
        <p:txBody>
          <a:bodyPr wrap="none" lIns="182843" tIns="91422" rIns="182843" bIns="91422" anchor="ctr"/>
          <a:p>
            <a:pPr>
              <a:defRPr/>
            </a:pPr>
            <a:endParaRPr lang="en-US" sz="2400" dirty="0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1" name="Docer搜索：半想象现实   http://chn.docer.com/works/?userid=199927538"/>
          <p:cNvSpPr txBox="1"/>
          <p:nvPr/>
        </p:nvSpPr>
        <p:spPr>
          <a:xfrm>
            <a:off x="3712278" y="4721815"/>
            <a:ext cx="2063386" cy="369332"/>
          </a:xfrm>
          <a:prstGeom prst="rect">
            <a:avLst/>
          </a:prstGeom>
          <a:solidFill>
            <a:srgbClr val="7B2971"/>
          </a:solidFill>
        </p:spPr>
        <p:txBody>
          <a:bodyPr wrap="none" rtlCol="0">
            <a:spAutoFit/>
          </a:bodyPr>
          <a:p>
            <a:pPr algn="ctr"/>
            <a:r>
              <a:rPr lang="en-US" b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lt"/>
              </a:rPr>
              <a:t>Perfect Concept</a:t>
            </a:r>
            <a:endParaRPr lang="en-US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2" name="Docer搜索：半想象现实   http://chn.docer.com/works/?userid=199927538"/>
          <p:cNvSpPr/>
          <p:nvPr/>
        </p:nvSpPr>
        <p:spPr>
          <a:xfrm>
            <a:off x="3514180" y="1730883"/>
            <a:ext cx="2432193" cy="3986022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8" name="Docer搜索：半想象现实   http://chn.docer.com/works/?userid=199927538"/>
          <p:cNvSpPr/>
          <p:nvPr/>
        </p:nvSpPr>
        <p:spPr>
          <a:xfrm>
            <a:off x="3514180" y="4630102"/>
            <a:ext cx="2432193" cy="556340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0" name="Docer搜索：半想象现实   http://chn.docer.com/works/?userid=199927538"/>
          <p:cNvSpPr txBox="1"/>
          <p:nvPr/>
        </p:nvSpPr>
        <p:spPr>
          <a:xfrm>
            <a:off x="4176282" y="4721815"/>
            <a:ext cx="1483098" cy="369332"/>
          </a:xfrm>
          <a:prstGeom prst="rect">
            <a:avLst/>
          </a:prstGeom>
          <a:solidFill>
            <a:srgbClr val="7B2971"/>
          </a:solidFill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31" name="Docer搜索：半想象现实   http://chn.docer.com/works/?userid=199927538"/>
          <p:cNvSpPr txBox="1"/>
          <p:nvPr/>
        </p:nvSpPr>
        <p:spPr>
          <a:xfrm>
            <a:off x="3776839" y="1915662"/>
            <a:ext cx="1920484" cy="19550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70000"/>
              </a:lnSpc>
            </a:pPr>
            <a:r>
              <a:rPr lang="en-US" altLang="zh-CN" sz="9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lt"/>
              </a:rPr>
              <a:t>TITLE HERE </a:t>
            </a:r>
            <a:endParaRPr lang="en-US" altLang="zh-CN" sz="900" spc="6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2" name="Docer搜索：半想象现实   http://chn.docer.com/works/?userid=199927538"/>
          <p:cNvSpPr>
            <a:spLocks noChangeAspect="1" noChangeArrowheads="1"/>
          </p:cNvSpPr>
          <p:nvPr/>
        </p:nvSpPr>
        <p:spPr bwMode="auto">
          <a:xfrm>
            <a:off x="4490356" y="2627883"/>
            <a:ext cx="479839" cy="574296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rgbClr val="7B2971"/>
          </a:solidFill>
          <a:ln>
            <a:noFill/>
          </a:ln>
          <a:effectLst/>
        </p:spPr>
        <p:txBody>
          <a:bodyPr wrap="square" anchor="ctr">
            <a:noAutofit/>
          </a:bodyPr>
          <a:p>
            <a:pPr>
              <a:defRPr/>
            </a:pPr>
            <a:endParaRPr lang="en-US" sz="2400" dirty="0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1" name="Docer搜索：半想象现实   http://chn.docer.com/works/?userid=199927538"/>
          <p:cNvSpPr/>
          <p:nvPr/>
        </p:nvSpPr>
        <p:spPr>
          <a:xfrm>
            <a:off x="6072505" y="1731010"/>
            <a:ext cx="2432050" cy="3985895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2" name="Docer搜索：半想象现实   http://chn.docer.com/works/?userid=199927538"/>
          <p:cNvSpPr/>
          <p:nvPr/>
        </p:nvSpPr>
        <p:spPr>
          <a:xfrm>
            <a:off x="6072505" y="4629785"/>
            <a:ext cx="2432050" cy="556260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6" name="Docer搜索：半想象现实   http://chn.docer.com/works/?userid=199927538"/>
          <p:cNvSpPr txBox="1"/>
          <p:nvPr/>
        </p:nvSpPr>
        <p:spPr>
          <a:xfrm>
            <a:off x="6791013" y="4721815"/>
            <a:ext cx="1483098" cy="369332"/>
          </a:xfrm>
          <a:prstGeom prst="rect">
            <a:avLst/>
          </a:prstGeom>
          <a:solidFill>
            <a:srgbClr val="7B2971"/>
          </a:solidFill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53" name="Docer搜索：半想象现实   http://chn.docer.com/works/?userid=199927538"/>
          <p:cNvSpPr txBox="1"/>
          <p:nvPr/>
        </p:nvSpPr>
        <p:spPr>
          <a:xfrm>
            <a:off x="6369635" y="1915662"/>
            <a:ext cx="1920484" cy="19550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70000"/>
              </a:lnSpc>
            </a:pPr>
            <a:r>
              <a:rPr lang="en-US" altLang="zh-CN" sz="9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lt"/>
              </a:rPr>
              <a:t>TITLE HERE </a:t>
            </a:r>
            <a:endParaRPr lang="en-US" altLang="zh-CN" sz="900" spc="6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4" name="Docer搜索：半想象现实   http://chn.docer.com/works/?userid=199927538"/>
          <p:cNvSpPr/>
          <p:nvPr/>
        </p:nvSpPr>
        <p:spPr bwMode="auto">
          <a:xfrm>
            <a:off x="7131062" y="2756370"/>
            <a:ext cx="417853" cy="376328"/>
          </a:xfrm>
          <a:custGeom>
            <a:avLst/>
            <a:gdLst>
              <a:gd name="T0" fmla="*/ 0 w 161"/>
              <a:gd name="T1" fmla="*/ 62 h 145"/>
              <a:gd name="T2" fmla="*/ 0 w 161"/>
              <a:gd name="T3" fmla="*/ 145 h 145"/>
              <a:gd name="T4" fmla="*/ 31 w 161"/>
              <a:gd name="T5" fmla="*/ 145 h 145"/>
              <a:gd name="T6" fmla="*/ 130 w 161"/>
              <a:gd name="T7" fmla="*/ 145 h 145"/>
              <a:gd name="T8" fmla="*/ 161 w 161"/>
              <a:gd name="T9" fmla="*/ 145 h 145"/>
              <a:gd name="T10" fmla="*/ 161 w 161"/>
              <a:gd name="T11" fmla="*/ 62 h 145"/>
              <a:gd name="T12" fmla="*/ 81 w 161"/>
              <a:gd name="T13" fmla="*/ 0 h 145"/>
              <a:gd name="T14" fmla="*/ 0 w 161"/>
              <a:gd name="T15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45">
                <a:moveTo>
                  <a:pt x="0" y="62"/>
                </a:moveTo>
                <a:lnTo>
                  <a:pt x="0" y="145"/>
                </a:lnTo>
                <a:lnTo>
                  <a:pt x="31" y="145"/>
                </a:lnTo>
                <a:lnTo>
                  <a:pt x="130" y="145"/>
                </a:lnTo>
                <a:lnTo>
                  <a:pt x="161" y="145"/>
                </a:lnTo>
                <a:lnTo>
                  <a:pt x="161" y="62"/>
                </a:lnTo>
                <a:lnTo>
                  <a:pt x="81" y="0"/>
                </a:lnTo>
                <a:lnTo>
                  <a:pt x="0" y="62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5" name="Docer搜索：半想象现实   http://chn.docer.com/works/?userid=199927538"/>
          <p:cNvSpPr/>
          <p:nvPr/>
        </p:nvSpPr>
        <p:spPr bwMode="auto">
          <a:xfrm>
            <a:off x="7022057" y="2598054"/>
            <a:ext cx="638458" cy="319230"/>
          </a:xfrm>
          <a:custGeom>
            <a:avLst/>
            <a:gdLst>
              <a:gd name="T0" fmla="*/ 225 w 246"/>
              <a:gd name="T1" fmla="*/ 80 h 123"/>
              <a:gd name="T2" fmla="*/ 225 w 246"/>
              <a:gd name="T3" fmla="*/ 21 h 123"/>
              <a:gd name="T4" fmla="*/ 182 w 246"/>
              <a:gd name="T5" fmla="*/ 21 h 123"/>
              <a:gd name="T6" fmla="*/ 182 w 246"/>
              <a:gd name="T7" fmla="*/ 47 h 123"/>
              <a:gd name="T8" fmla="*/ 123 w 246"/>
              <a:gd name="T9" fmla="*/ 0 h 123"/>
              <a:gd name="T10" fmla="*/ 123 w 246"/>
              <a:gd name="T11" fmla="*/ 0 h 123"/>
              <a:gd name="T12" fmla="*/ 123 w 246"/>
              <a:gd name="T13" fmla="*/ 0 h 123"/>
              <a:gd name="T14" fmla="*/ 123 w 246"/>
              <a:gd name="T15" fmla="*/ 0 h 123"/>
              <a:gd name="T16" fmla="*/ 123 w 246"/>
              <a:gd name="T17" fmla="*/ 0 h 123"/>
              <a:gd name="T18" fmla="*/ 0 w 246"/>
              <a:gd name="T19" fmla="*/ 97 h 123"/>
              <a:gd name="T20" fmla="*/ 21 w 246"/>
              <a:gd name="T21" fmla="*/ 123 h 123"/>
              <a:gd name="T22" fmla="*/ 123 w 246"/>
              <a:gd name="T23" fmla="*/ 42 h 123"/>
              <a:gd name="T24" fmla="*/ 225 w 246"/>
              <a:gd name="T25" fmla="*/ 123 h 123"/>
              <a:gd name="T26" fmla="*/ 246 w 246"/>
              <a:gd name="T27" fmla="*/ 97 h 123"/>
              <a:gd name="T28" fmla="*/ 225 w 246"/>
              <a:gd name="T29" fmla="*/ 8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123">
                <a:moveTo>
                  <a:pt x="225" y="80"/>
                </a:moveTo>
                <a:lnTo>
                  <a:pt x="225" y="21"/>
                </a:lnTo>
                <a:lnTo>
                  <a:pt x="182" y="21"/>
                </a:lnTo>
                <a:lnTo>
                  <a:pt x="182" y="47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0" y="97"/>
                </a:lnTo>
                <a:lnTo>
                  <a:pt x="21" y="123"/>
                </a:lnTo>
                <a:lnTo>
                  <a:pt x="123" y="42"/>
                </a:lnTo>
                <a:lnTo>
                  <a:pt x="225" y="123"/>
                </a:lnTo>
                <a:lnTo>
                  <a:pt x="246" y="97"/>
                </a:lnTo>
                <a:lnTo>
                  <a:pt x="225" y="80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7" name="Docer搜索：半想象现实   http://chn.docer.com/works/?userid=199927538"/>
          <p:cNvSpPr/>
          <p:nvPr/>
        </p:nvSpPr>
        <p:spPr>
          <a:xfrm>
            <a:off x="8710295" y="1731010"/>
            <a:ext cx="2432050" cy="3985895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8" name="Docer搜索：半想象现实   http://chn.docer.com/works/?userid=199927538"/>
          <p:cNvSpPr/>
          <p:nvPr/>
        </p:nvSpPr>
        <p:spPr>
          <a:xfrm>
            <a:off x="8710295" y="4629785"/>
            <a:ext cx="2432050" cy="556260"/>
          </a:xfrm>
          <a:prstGeom prst="rect">
            <a:avLst/>
          </a:prstGeom>
          <a:solidFill>
            <a:srgbClr val="7B2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9" name="Docer搜索：半想象现实   http://chn.docer.com/works/?userid=199927538"/>
          <p:cNvSpPr txBox="1"/>
          <p:nvPr/>
        </p:nvSpPr>
        <p:spPr>
          <a:xfrm>
            <a:off x="9387515" y="4721815"/>
            <a:ext cx="1483098" cy="369332"/>
          </a:xfrm>
          <a:prstGeom prst="rect">
            <a:avLst/>
          </a:prstGeom>
          <a:solidFill>
            <a:srgbClr val="7B2971"/>
          </a:solidFill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TITLE HERE </a:t>
            </a:r>
            <a:endParaRPr lang="en-US" altLang="zh-CN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60" name="Docer搜索：半想象现实   http://chn.docer.com/works/?userid=199927538"/>
          <p:cNvSpPr txBox="1"/>
          <p:nvPr/>
        </p:nvSpPr>
        <p:spPr>
          <a:xfrm>
            <a:off x="8986981" y="1915662"/>
            <a:ext cx="1920484" cy="19550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70000"/>
              </a:lnSpc>
            </a:pPr>
            <a:r>
              <a:rPr lang="en-US" altLang="zh-CN" sz="9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  <a:sym typeface="+mn-lt"/>
              </a:rPr>
              <a:t>TITLE HERE </a:t>
            </a:r>
            <a:endParaRPr lang="en-US" altLang="zh-CN" sz="900" spc="6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1" name="Docer搜索：半想象现实   http://chn.docer.com/works/?userid=199927538"/>
          <p:cNvSpPr>
            <a:spLocks noChangeAspect="1" noChangeArrowheads="1"/>
          </p:cNvSpPr>
          <p:nvPr/>
        </p:nvSpPr>
        <p:spPr bwMode="auto">
          <a:xfrm>
            <a:off x="9685812" y="2533898"/>
            <a:ext cx="511397" cy="662956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7B2971"/>
          </a:solidFill>
          <a:ln>
            <a:noFill/>
          </a:ln>
          <a:effectLst/>
        </p:spPr>
        <p:txBody>
          <a:bodyPr wrap="none" lIns="243785" tIns="121892" rIns="243785" bIns="121892" anchor="ctr"/>
          <a:p>
            <a:pPr>
              <a:defRPr/>
            </a:pPr>
            <a:endParaRPr lang="en-US" sz="2400" dirty="0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2" name="Docer搜索：半想象现实   http://chn.docer.com/works/?userid=199927538"/>
          <p:cNvSpPr/>
          <p:nvPr/>
        </p:nvSpPr>
        <p:spPr>
          <a:xfrm>
            <a:off x="3629293" y="3429562"/>
            <a:ext cx="2201964" cy="12003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63" name="Docer搜索：半想象现实   http://chn.docer.com/works/?userid=199927538"/>
          <p:cNvSpPr/>
          <p:nvPr/>
        </p:nvSpPr>
        <p:spPr>
          <a:xfrm>
            <a:off x="6239006" y="3404173"/>
            <a:ext cx="2201964" cy="12003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  <a:sym typeface="+mn-ea"/>
            </a:endParaRPr>
          </a:p>
        </p:txBody>
      </p:sp>
      <p:sp>
        <p:nvSpPr>
          <p:cNvPr id="64" name="Docer搜索：半想象现实   http://chn.docer.com/works/?userid=199927538"/>
          <p:cNvSpPr/>
          <p:nvPr/>
        </p:nvSpPr>
        <p:spPr>
          <a:xfrm>
            <a:off x="8840528" y="3404172"/>
            <a:ext cx="2201964" cy="12003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And after some work with a colored pencil I succeeded in making my first drawing.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  <a:sym typeface="+mn-ea"/>
              </a:rPr>
              <a:t> 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1372235" y="3262630"/>
            <a:ext cx="32835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Chapter</a:t>
            </a:r>
            <a:r>
              <a:rPr lang="zh-CN" altLang="en-US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  </a:t>
            </a:r>
            <a:r>
              <a:rPr lang="en-US" altLang="zh-CN" sz="24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STHeiti Light" panose="02010600040101010101" charset="-122"/>
              </a:rPr>
              <a:t>03</a:t>
            </a:r>
            <a:endParaRPr lang="en-US" altLang="zh-CN" sz="2400" dirty="0" smtClean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STHeiti Light" panose="02010600040101010101" charset="-122"/>
            </a:endParaRP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1372235" y="3723005"/>
            <a:ext cx="48717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课题现状及发展趋势</a:t>
            </a:r>
            <a:endParaRPr lang="zh-CN" altLang="en-US" sz="4000" dirty="0" smtClean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1372235" y="4709160"/>
            <a:ext cx="50558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in all the millions and millions of </a:t>
            </a:r>
            <a:r>
              <a:rPr lang="en-US" altLang="zh-CN" sz="1200" dirty="0" smtClean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stars</a:t>
            </a:r>
            <a:r>
              <a:rPr lang="en-US" altLang="zh-CN" sz="1200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If someone loves a flower, of which just one single blossom grows </a:t>
            </a:r>
            <a:endParaRPr lang="en-US" altLang="zh-CN" sz="1200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5393</Words>
  <Application>WPS 演示</Application>
  <PresentationFormat>宽屏</PresentationFormat>
  <Paragraphs>258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方正书宋_GBK</vt:lpstr>
      <vt:lpstr>Wingdings</vt:lpstr>
      <vt:lpstr>方正四岁半简体</vt:lpstr>
      <vt:lpstr>华文宋体</vt:lpstr>
      <vt:lpstr>方正宋刻本秀楷简体</vt:lpstr>
      <vt:lpstr>冬青黑体简体中文</vt:lpstr>
      <vt:lpstr>方正清刻本悦宋简体</vt:lpstr>
      <vt:lpstr>华文黑体</vt:lpstr>
      <vt:lpstr>Calibri</vt:lpstr>
      <vt:lpstr>Helvetica Neue</vt:lpstr>
      <vt:lpstr>宋体</vt:lpstr>
      <vt:lpstr>汉仪书宋二KW</vt:lpstr>
      <vt:lpstr>STHeiti Light</vt:lpstr>
      <vt:lpstr>Arial</vt:lpstr>
      <vt:lpstr>Open Sans Light</vt:lpstr>
      <vt:lpstr>Open Sans</vt:lpstr>
      <vt:lpstr>微软雅黑</vt:lpstr>
      <vt:lpstr>方正苏新诗柳楷简体</vt:lpstr>
      <vt:lpstr>方正启体简体</vt:lpstr>
      <vt:lpstr>汉仪旗黑</vt:lpstr>
      <vt:lpstr>宋体</vt:lpstr>
      <vt:lpstr>Arial Unicode MS</vt:lpstr>
      <vt:lpstr>苹方-简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airbookpro</dc:creator>
  <cp:lastModifiedBy>aiemu</cp:lastModifiedBy>
  <cp:revision>186</cp:revision>
  <dcterms:created xsi:type="dcterms:W3CDTF">2020-12-24T03:02:06Z</dcterms:created>
  <dcterms:modified xsi:type="dcterms:W3CDTF">2020-12-24T03:02:06Z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